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Execution Time of</a:t>
            </a:r>
            <a:r>
              <a:rPr lang="en-US" baseline="0"/>
              <a:t> factorial()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Execution Time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1.07E-4</c:v>
                </c:pt>
                <c:pt idx="1">
                  <c:v>7.6300000000000001E-4</c:v>
                </c:pt>
                <c:pt idx="2">
                  <c:v>4.0370000000000003E-2</c:v>
                </c:pt>
                <c:pt idx="3">
                  <c:v>0.13428100000000001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C22-47D8-9699-F608F4798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3014479"/>
        <c:axId val="1462984943"/>
      </c:scatterChart>
      <c:valAx>
        <c:axId val="1463014479"/>
        <c:scaling>
          <c:orientation val="minMax"/>
          <c:max val="1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Input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84943"/>
        <c:crosses val="autoZero"/>
        <c:crossBetween val="midCat"/>
      </c:valAx>
      <c:valAx>
        <c:axId val="1462984943"/>
        <c:scaling>
          <c:orientation val="minMax"/>
          <c:max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</a:t>
                </a:r>
                <a:r>
                  <a:rPr lang="en-US" baseline="0"/>
                  <a:t> Time (ms)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3014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3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3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8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7.png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3D neon green cube pattern">
            <a:extLst>
              <a:ext uri="{FF2B5EF4-FFF2-40B4-BE49-F238E27FC236}">
                <a16:creationId xmlns:a16="http://schemas.microsoft.com/office/drawing/2014/main" id="{B9EE4BC2-FD19-4386-A8ED-7345705A1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67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3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A4A114-9FA8-476A-831A-BF5194FB8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Gill Sans MT" panose="020B0502020104020203" pitchFamily="34" charset="0"/>
              </a:rPr>
              <a:t>Take Home Test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C8017-039D-490E-90DE-3BA33EFA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Anthony Ramos</a:t>
            </a:r>
          </a:p>
          <a:p>
            <a:r>
              <a:rPr lang="en-US" sz="2200">
                <a:solidFill>
                  <a:srgbClr val="FFFFFF"/>
                </a:solidFill>
              </a:rPr>
              <a:t>CSC342/43 – Spring 2021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6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752048C-FEC3-4C5B-B094-D7A89DA68EB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132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0"/>
    </mc:Choice>
    <mc:Fallback xmlns="">
      <p:transition spd="slow" advTm="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8: Disassembly of factorial.cpp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96C6F-3093-43C7-B3E2-8707774D31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014" y="2936008"/>
            <a:ext cx="5629275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18EA6-C5BA-4F5E-B8A3-9DD647EEC19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92226" y="2336498"/>
            <a:ext cx="5915025" cy="294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112F96-240A-48CD-A88D-F989299AED8D}"/>
              </a:ext>
            </a:extLst>
          </p:cNvPr>
          <p:cNvSpPr txBox="1"/>
          <p:nvPr/>
        </p:nvSpPr>
        <p:spPr>
          <a:xfrm>
            <a:off x="2330387" y="2456587"/>
            <a:ext cx="134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42BC9-2C56-4E0E-9690-99D21C6E28D4}"/>
              </a:ext>
            </a:extLst>
          </p:cNvPr>
          <p:cNvSpPr txBox="1"/>
          <p:nvPr/>
        </p:nvSpPr>
        <p:spPr>
          <a:xfrm>
            <a:off x="7717835" y="1782760"/>
            <a:ext cx="226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A9790B-1E7C-4238-AEEE-5F39514C8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7"/>
    </mc:Choice>
    <mc:Fallback xmlns="">
      <p:transition spd="slow" advTm="5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9: An instance of a Stack  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6D184-1AFA-4DD3-B1F6-3CC8216443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70020" y="2804049"/>
            <a:ext cx="7651960" cy="2140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83D091-0BC2-4D4F-BA07-7DE3DF027092}"/>
              </a:ext>
            </a:extLst>
          </p:cNvPr>
          <p:cNvSpPr/>
          <p:nvPr/>
        </p:nvSpPr>
        <p:spPr>
          <a:xfrm>
            <a:off x="3040996" y="4678533"/>
            <a:ext cx="1886111" cy="266330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ECD9D4-9FDB-46E3-87D4-BCE2DC59B040}"/>
              </a:ext>
            </a:extLst>
          </p:cNvPr>
          <p:cNvSpPr/>
          <p:nvPr/>
        </p:nvSpPr>
        <p:spPr>
          <a:xfrm>
            <a:off x="2270020" y="3127158"/>
            <a:ext cx="1886111" cy="266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55CE7-3295-47BC-A6B4-DD6012F20AA5}"/>
              </a:ext>
            </a:extLst>
          </p:cNvPr>
          <p:cNvSpPr/>
          <p:nvPr/>
        </p:nvSpPr>
        <p:spPr>
          <a:xfrm>
            <a:off x="4322241" y="4167325"/>
            <a:ext cx="2424788" cy="266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A8DD57-328E-4A1D-8148-C4E1AEE993A2}"/>
              </a:ext>
            </a:extLst>
          </p:cNvPr>
          <p:cNvSpPr/>
          <p:nvPr/>
        </p:nvSpPr>
        <p:spPr>
          <a:xfrm>
            <a:off x="7448266" y="3127158"/>
            <a:ext cx="1367260" cy="26633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121EB9-4FC3-4112-8E0A-789D6C2DEBCE}"/>
              </a:ext>
            </a:extLst>
          </p:cNvPr>
          <p:cNvCxnSpPr/>
          <p:nvPr/>
        </p:nvCxnSpPr>
        <p:spPr>
          <a:xfrm flipH="1">
            <a:off x="8197602" y="2048933"/>
            <a:ext cx="506027" cy="949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C29C0C-0A8E-4EF0-AD46-A80582327CC0}"/>
              </a:ext>
            </a:extLst>
          </p:cNvPr>
          <p:cNvSpPr txBox="1"/>
          <p:nvPr/>
        </p:nvSpPr>
        <p:spPr>
          <a:xfrm>
            <a:off x="7364416" y="1688305"/>
            <a:ext cx="26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Argument value at current level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90A7D1-E6F5-46ED-84C2-323331B4F668}"/>
              </a:ext>
            </a:extLst>
          </p:cNvPr>
          <p:cNvCxnSpPr>
            <a:cxnSpLocks/>
          </p:cNvCxnSpPr>
          <p:nvPr/>
        </p:nvCxnSpPr>
        <p:spPr>
          <a:xfrm flipH="1" flipV="1">
            <a:off x="6564091" y="4513557"/>
            <a:ext cx="365875" cy="983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1A56D-AE14-49CB-A143-CB4A5641642C}"/>
              </a:ext>
            </a:extLst>
          </p:cNvPr>
          <p:cNvSpPr txBox="1"/>
          <p:nvPr/>
        </p:nvSpPr>
        <p:spPr>
          <a:xfrm>
            <a:off x="6181203" y="5576662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Old base pointer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FAFF6E-5F0D-46B3-AD33-8A668E359611}"/>
              </a:ext>
            </a:extLst>
          </p:cNvPr>
          <p:cNvCxnSpPr>
            <a:cxnSpLocks/>
          </p:cNvCxnSpPr>
          <p:nvPr/>
        </p:nvCxnSpPr>
        <p:spPr>
          <a:xfrm flipV="1">
            <a:off x="3134965" y="5005158"/>
            <a:ext cx="437112" cy="94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EE5F29-F496-4F62-AA01-F23748BC0FB3}"/>
              </a:ext>
            </a:extLst>
          </p:cNvPr>
          <p:cNvSpPr txBox="1"/>
          <p:nvPr/>
        </p:nvSpPr>
        <p:spPr>
          <a:xfrm>
            <a:off x="2386202" y="5948038"/>
            <a:ext cx="170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base pointer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1B2529-0B10-4D48-900E-72165BAD00B5}"/>
              </a:ext>
            </a:extLst>
          </p:cNvPr>
          <p:cNvCxnSpPr/>
          <p:nvPr/>
        </p:nvCxnSpPr>
        <p:spPr>
          <a:xfrm flipH="1">
            <a:off x="3903117" y="2104053"/>
            <a:ext cx="506027" cy="949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183EA7-6A0B-4DDD-84C0-06042DC015D1}"/>
              </a:ext>
            </a:extLst>
          </p:cNvPr>
          <p:cNvSpPr txBox="1"/>
          <p:nvPr/>
        </p:nvSpPr>
        <p:spPr>
          <a:xfrm>
            <a:off x="3555942" y="1730610"/>
            <a:ext cx="170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stack pointer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33BF57-6FF1-42DD-8FB0-01450551B30F}"/>
              </a:ext>
            </a:extLst>
          </p:cNvPr>
          <p:cNvSpPr/>
          <p:nvPr/>
        </p:nvSpPr>
        <p:spPr>
          <a:xfrm>
            <a:off x="7448266" y="4152121"/>
            <a:ext cx="2424788" cy="266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0EF18C-42B0-405C-83ED-51DA68E161C2}"/>
              </a:ext>
            </a:extLst>
          </p:cNvPr>
          <p:cNvCxnSpPr>
            <a:cxnSpLocks/>
          </p:cNvCxnSpPr>
          <p:nvPr/>
        </p:nvCxnSpPr>
        <p:spPr>
          <a:xfrm flipH="1" flipV="1">
            <a:off x="9633432" y="4475906"/>
            <a:ext cx="365875" cy="983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B8345DA-BCB5-43D9-A29B-63CC60AC3767}"/>
              </a:ext>
            </a:extLst>
          </p:cNvPr>
          <p:cNvSpPr txBox="1"/>
          <p:nvPr/>
        </p:nvSpPr>
        <p:spPr>
          <a:xfrm>
            <a:off x="9200854" y="5490969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Return addresses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9BCEBF-6431-49AF-B65B-DA921D720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1"/>
    </mc:Choice>
    <mc:Fallback xmlns="">
      <p:transition spd="slow" advTm="1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66" x="3363913" y="3917950"/>
          <p14:tracePt t="3672" x="3406775" y="3917950"/>
          <p14:tracePt t="3679" x="3449638" y="3917950"/>
          <p14:tracePt t="3686" x="3475038" y="3917950"/>
          <p14:tracePt t="3695" x="3508375" y="3908425"/>
          <p14:tracePt t="3701" x="3533775" y="3900488"/>
          <p14:tracePt t="3708" x="3568700" y="3892550"/>
          <p14:tracePt t="3715" x="3594100" y="3875088"/>
          <p14:tracePt t="3722" x="3619500" y="3867150"/>
          <p14:tracePt t="3731" x="3644900" y="3857625"/>
          <p14:tracePt t="3736" x="3670300" y="3857625"/>
          <p14:tracePt t="3744" x="3678238" y="3849688"/>
          <p14:tracePt t="3750" x="3703638" y="3832225"/>
          <p14:tracePt t="3757" x="3713163" y="3832225"/>
          <p14:tracePt t="3764" x="3729038" y="3824288"/>
          <p14:tracePt t="3771" x="3738563" y="3824288"/>
          <p14:tracePt t="3779" x="3756025" y="3816350"/>
          <p14:tracePt t="3785" x="3763963" y="3806825"/>
          <p14:tracePt t="3791" x="3781425" y="3798888"/>
          <p14:tracePt t="3799" x="3789363" y="3798888"/>
          <p14:tracePt t="3813" x="3797300" y="3790950"/>
          <p14:tracePt t="3820" x="3797300" y="3781425"/>
          <p14:tracePt t="3828" x="3814763" y="3781425"/>
          <p14:tracePt t="3841" x="3822700" y="3781425"/>
          <p14:tracePt t="3848" x="3822700" y="3773488"/>
          <p14:tracePt t="3855" x="3832225" y="3773488"/>
          <p14:tracePt t="3862" x="3832225" y="3763963"/>
          <p14:tracePt t="3869" x="3840163" y="3763963"/>
          <p14:tracePt t="3878" x="3848100" y="3756025"/>
          <p14:tracePt t="3898" x="3857625" y="3738563"/>
          <p14:tracePt t="3904" x="3857625" y="3730625"/>
          <p14:tracePt t="3911" x="3865563" y="3730625"/>
          <p14:tracePt t="3918" x="3865563" y="3722688"/>
          <p14:tracePt t="3927" x="3873500" y="3722688"/>
          <p14:tracePt t="3933" x="3883025" y="3713163"/>
          <p14:tracePt t="3939" x="3883025" y="3705225"/>
          <p14:tracePt t="3946" x="3890963" y="3697288"/>
          <p14:tracePt t="3953" x="3890963" y="3687763"/>
          <p14:tracePt t="3960" x="3900488" y="3679825"/>
          <p14:tracePt t="3967" x="3900488" y="3662363"/>
          <p14:tracePt t="3981" x="3900488" y="3654425"/>
          <p14:tracePt t="3988" x="3900488" y="3646488"/>
          <p14:tracePt t="3995" x="3908425" y="3629025"/>
          <p14:tracePt t="4011" x="3908425" y="3611563"/>
          <p14:tracePt t="4023" x="3908425" y="3603625"/>
          <p14:tracePt t="4030" x="3908425" y="3586163"/>
          <p14:tracePt t="4044" x="3908425" y="3578225"/>
          <p14:tracePt t="4051" x="3908425" y="3568700"/>
          <p14:tracePt t="4059" x="3908425" y="3560763"/>
          <p14:tracePt t="4066" x="3908425" y="3552825"/>
          <p14:tracePt t="4079" x="3908425" y="3535363"/>
          <p14:tracePt t="4095" x="3908425" y="3527425"/>
          <p14:tracePt t="4101" x="3908425" y="3517900"/>
          <p14:tracePt t="4108" x="3908425" y="3509963"/>
          <p14:tracePt t="4115" x="3908425" y="3502025"/>
          <p14:tracePt t="4128" x="3908425" y="3492500"/>
          <p14:tracePt t="4144" x="3908425" y="3484563"/>
          <p14:tracePt t="4149" x="3908425" y="3475038"/>
          <p14:tracePt t="4163" x="3908425" y="3467100"/>
          <p14:tracePt t="4170" x="3908425" y="3459163"/>
          <p14:tracePt t="4198" x="3908425" y="3449638"/>
          <p14:tracePt t="4213" x="3908425" y="3441700"/>
          <p14:tracePt t="4247" x="3908425" y="3433763"/>
          <p14:tracePt t="5762" x="3941763" y="3484563"/>
          <p14:tracePt t="5768" x="4010025" y="3568700"/>
          <p14:tracePt t="5775" x="4095750" y="3662363"/>
          <p14:tracePt t="5782" x="4179888" y="3748088"/>
          <p14:tracePt t="5789" x="4256088" y="3824288"/>
          <p14:tracePt t="5797" x="4341813" y="3883025"/>
          <p14:tracePt t="5803" x="4443413" y="3968750"/>
          <p14:tracePt t="5810" x="4519613" y="4027488"/>
          <p14:tracePt t="5817" x="4605338" y="4095750"/>
          <p14:tracePt t="5824" x="4664075" y="4130675"/>
          <p14:tracePt t="5831" x="4740275" y="4181475"/>
          <p14:tracePt t="5838" x="4818063" y="4232275"/>
          <p14:tracePt t="5845" x="4859338" y="4257675"/>
          <p14:tracePt t="5852" x="4902200" y="4283075"/>
          <p14:tracePt t="5860" x="4962525" y="4308475"/>
          <p14:tracePt t="5866" x="4987925" y="4316413"/>
          <p14:tracePt t="5873" x="5013325" y="4333875"/>
          <p14:tracePt t="5880" x="5029200" y="4341813"/>
          <p14:tracePt t="5887" x="5046663" y="4351338"/>
          <p14:tracePt t="5894" x="5064125" y="4359275"/>
          <p14:tracePt t="5901" x="5064125" y="4368800"/>
          <p14:tracePt t="5910" x="5072063" y="4376738"/>
          <p14:tracePt t="5922" x="5080000" y="4376738"/>
          <p14:tracePt t="5944" x="5089525" y="4376738"/>
          <p14:tracePt t="5965" x="5097463" y="4376738"/>
          <p14:tracePt t="5971" x="5106988" y="4376738"/>
          <p14:tracePt t="5986" x="5114925" y="4376738"/>
          <p14:tracePt t="5994" x="5122863" y="4376738"/>
          <p14:tracePt t="6006" x="5140325" y="4376738"/>
          <p14:tracePt t="6020" x="5157788" y="4376738"/>
          <p14:tracePt t="6027" x="5191125" y="4376738"/>
          <p14:tracePt t="6034" x="5216525" y="4376738"/>
          <p14:tracePt t="6043" x="5241925" y="4376738"/>
          <p14:tracePt t="6048" x="5267325" y="4384675"/>
          <p14:tracePt t="6054" x="5310188" y="4384675"/>
          <p14:tracePt t="6062" x="5353050" y="4402138"/>
          <p14:tracePt t="6069" x="5394325" y="4410075"/>
          <p14:tracePt t="6077" x="5411788" y="4419600"/>
          <p14:tracePt t="6083" x="5437188" y="4427538"/>
          <p14:tracePt t="6090" x="5446713" y="4435475"/>
          <p14:tracePt t="6097" x="5472113" y="4435475"/>
          <p14:tracePt t="6104" x="5480050" y="4435475"/>
          <p14:tracePt t="6113" x="5487988" y="4445000"/>
          <p14:tracePt t="6127" x="5497513" y="4445000"/>
          <p14:tracePt t="6134" x="5505450" y="4452938"/>
          <p14:tracePt t="6153" x="5513388" y="4452938"/>
          <p14:tracePt t="6160" x="5513388" y="4460875"/>
          <p14:tracePt t="6167" x="5522913" y="4460875"/>
          <p14:tracePt t="6497" x="5522913" y="4470400"/>
          <p14:tracePt t="6504" x="5497513" y="4503738"/>
          <p14:tracePt t="6511" x="5462588" y="4529138"/>
          <p14:tracePt t="6518" x="5429250" y="4564063"/>
          <p14:tracePt t="6526" x="5386388" y="4589463"/>
          <p14:tracePt t="6531" x="5353050" y="4622800"/>
          <p14:tracePt t="6539" x="5327650" y="4640263"/>
          <p14:tracePt t="6546" x="5284788" y="4665663"/>
          <p14:tracePt t="6553" x="5216525" y="4708525"/>
          <p14:tracePt t="6560" x="5148263" y="4733925"/>
          <p14:tracePt t="6567" x="5080000" y="4767263"/>
          <p14:tracePt t="6574" x="5013325" y="4784725"/>
          <p14:tracePt t="6581" x="4962525" y="4802188"/>
          <p14:tracePt t="6587" x="4902200" y="4818063"/>
          <p14:tracePt t="6595" x="4851400" y="4835525"/>
          <p14:tracePt t="6601" x="4808538" y="4843463"/>
          <p14:tracePt t="6610" x="4749800" y="4860925"/>
          <p14:tracePt t="6616" x="4699000" y="4886325"/>
          <p14:tracePt t="6623" x="4646613" y="4894263"/>
          <p14:tracePt t="6630" x="4605338" y="4903788"/>
          <p14:tracePt t="6637" x="4545013" y="4919663"/>
          <p14:tracePt t="6645" x="4529138" y="4919663"/>
          <p14:tracePt t="6650" x="4494213" y="4919663"/>
          <p14:tracePt t="6659" x="4476750" y="4929188"/>
          <p14:tracePt t="6664" x="4460875" y="4929188"/>
          <p14:tracePt t="6671" x="4443413" y="4929188"/>
          <p14:tracePt t="6679" x="4435475" y="4929188"/>
          <p14:tracePt t="6686" x="4418013" y="4929188"/>
          <p14:tracePt t="6693" x="4410075" y="4937125"/>
          <p14:tracePt t="6699" x="4392613" y="4937125"/>
          <p14:tracePt t="6707" x="4392613" y="4946650"/>
          <p14:tracePt t="6714" x="4384675" y="4946650"/>
          <p14:tracePt t="6721" x="4375150" y="4946650"/>
          <p14:tracePt t="6749" x="4367213" y="4946650"/>
          <p14:tracePt t="6770" x="4359275" y="4946650"/>
          <p14:tracePt t="7127" x="4375150" y="4946650"/>
          <p14:tracePt t="7135" x="4443413" y="4929188"/>
          <p14:tracePt t="7141" x="4503738" y="4903788"/>
          <p14:tracePt t="7148" x="4562475" y="4878388"/>
          <p14:tracePt t="7155" x="4646613" y="4843463"/>
          <p14:tracePt t="7162" x="4765675" y="4818063"/>
          <p14:tracePt t="7170" x="4884738" y="4775200"/>
          <p14:tracePt t="7176" x="5021263" y="4716463"/>
          <p14:tracePt t="7183" x="5140325" y="4665663"/>
          <p14:tracePt t="7190" x="5233988" y="4622800"/>
          <p14:tracePt t="7197" x="5335588" y="4579938"/>
          <p14:tracePt t="7205" x="5446713" y="4538663"/>
          <p14:tracePt t="7211" x="5522913" y="4503738"/>
          <p14:tracePt t="7218" x="5581650" y="4478338"/>
          <p14:tracePt t="7227" x="5632450" y="4470400"/>
          <p14:tracePt t="7233" x="5692775" y="4445000"/>
          <p14:tracePt t="7239" x="5726113" y="4445000"/>
          <p14:tracePt t="7246" x="5751513" y="4435475"/>
          <p14:tracePt t="7254" x="5768975" y="4427538"/>
          <p14:tracePt t="7262" x="5794375" y="4427538"/>
          <p14:tracePt t="7267" x="5794375" y="4419600"/>
          <p14:tracePt t="7276" x="5811838" y="4419600"/>
          <p14:tracePt t="7310" x="5819775" y="4419600"/>
          <p14:tracePt t="7326" x="5827713" y="4419600"/>
          <p14:tracePt t="7359" x="5837238" y="4419600"/>
          <p14:tracePt t="7780" x="5845175" y="4410075"/>
          <p14:tracePt t="7787" x="5888038" y="4394200"/>
          <p14:tracePt t="7794" x="5921375" y="4368800"/>
          <p14:tracePt t="7801" x="5981700" y="4341813"/>
          <p14:tracePt t="7809" x="6057900" y="4308475"/>
          <p14:tracePt t="7815" x="6126163" y="4283075"/>
          <p14:tracePt t="7823" x="6184900" y="4265613"/>
          <p14:tracePt t="7829" x="6235700" y="4249738"/>
          <p14:tracePt t="7836" x="6311900" y="4224338"/>
          <p14:tracePt t="7844" x="6397625" y="4206875"/>
          <p14:tracePt t="7850" x="6473825" y="4189413"/>
          <p14:tracePt t="7856" x="6575425" y="4164013"/>
          <p14:tracePt t="7864" x="6694488" y="4146550"/>
          <p14:tracePt t="7871" x="6805613" y="4121150"/>
          <p14:tracePt t="7878" x="6924675" y="4105275"/>
          <p14:tracePt t="7886" x="7026275" y="4079875"/>
          <p14:tracePt t="7893" x="7119938" y="4062413"/>
          <p14:tracePt t="7899" x="7221538" y="4037013"/>
          <p14:tracePt t="7906" x="7289800" y="4011613"/>
          <p14:tracePt t="7914" x="7400925" y="3976688"/>
          <p14:tracePt t="7920" x="7502525" y="3935413"/>
          <p14:tracePt t="7929" x="7561263" y="3900488"/>
          <p14:tracePt t="7934" x="7662863" y="3832225"/>
          <p14:tracePt t="7942" x="7756525" y="3781425"/>
          <p14:tracePt t="7949" x="7816850" y="3722688"/>
          <p14:tracePt t="7956" x="7918450" y="3646488"/>
          <p14:tracePt t="8242" x="7935913" y="3603625"/>
          <p14:tracePt t="8249" x="7943850" y="3560763"/>
          <p14:tracePt t="8257" x="7943850" y="3535363"/>
          <p14:tracePt t="8263" x="7943850" y="3517900"/>
          <p14:tracePt t="8271" x="7943850" y="3492500"/>
          <p14:tracePt t="8278" x="7943850" y="3484563"/>
          <p14:tracePt t="8284" x="7943850" y="3467100"/>
          <p14:tracePt t="8292" x="7943850" y="3459163"/>
          <p14:tracePt t="8298" x="7943850" y="3441700"/>
          <p14:tracePt t="8306" x="7943850" y="3433763"/>
          <p14:tracePt t="8313" x="7935913" y="3424238"/>
          <p14:tracePt t="8320" x="7935913" y="3416300"/>
          <p14:tracePt t="8326" x="7935913" y="3408363"/>
          <p14:tracePt t="8334" x="7918450" y="3408363"/>
          <p14:tracePt t="8342" x="7918450" y="3398838"/>
          <p14:tracePt t="8348" x="7910513" y="3398838"/>
          <p14:tracePt t="8355" x="7900988" y="3398838"/>
          <p14:tracePt t="8362" x="7885113" y="3398838"/>
          <p14:tracePt t="8368" x="7885113" y="3390900"/>
          <p14:tracePt t="8376" x="7875588" y="3390900"/>
          <p14:tracePt t="8382" x="7867650" y="3390900"/>
          <p14:tracePt t="8397" x="7859713" y="3382963"/>
          <p14:tracePt t="8432" x="7850188" y="3382963"/>
          <p14:tracePt t="8481" x="7850188" y="3373438"/>
          <p14:tracePt t="8502" x="7875588" y="3365500"/>
          <p14:tracePt t="8509" x="7900988" y="3365500"/>
          <p14:tracePt t="8516" x="7943850" y="3355975"/>
          <p14:tracePt t="8523" x="7986713" y="3348038"/>
          <p14:tracePt t="8529" x="8054975" y="3340100"/>
          <p14:tracePt t="8536" x="8121650" y="3314700"/>
          <p14:tracePt t="8544" x="8199438" y="3297238"/>
          <p14:tracePt t="8551" x="8250238" y="3289300"/>
          <p14:tracePt t="8559" x="8308975" y="3279775"/>
          <p14:tracePt t="8565" x="8359775" y="3271838"/>
          <p14:tracePt t="8572" x="8428038" y="3271838"/>
          <p14:tracePt t="8579" x="8462963" y="3263900"/>
          <p14:tracePt t="8586" x="8504238" y="3263900"/>
          <p14:tracePt t="8594" x="8547100" y="3263900"/>
          <p14:tracePt t="8601" x="8572500" y="3263900"/>
          <p14:tracePt t="8610" x="8597900" y="3263900"/>
          <p14:tracePt t="8615" x="8632825" y="3263900"/>
          <p14:tracePt t="8622" x="8648700" y="3263900"/>
          <p14:tracePt t="8628" x="8674100" y="3263900"/>
          <p14:tracePt t="8638" x="8691563" y="3263900"/>
          <p14:tracePt t="8642" x="8709025" y="3254375"/>
          <p14:tracePt t="8649" x="8716963" y="3254375"/>
          <p14:tracePt t="8656" x="8724900" y="3254375"/>
          <p14:tracePt t="8671" x="8734425" y="3254375"/>
          <p14:tracePt t="8678" x="8742363" y="3254375"/>
          <p14:tracePt t="8712" x="8750300" y="3254375"/>
          <p14:tracePt t="9792" x="8750300" y="3271838"/>
          <p14:tracePt t="9799" x="8750300" y="3305175"/>
          <p14:tracePt t="9806" x="8724900" y="3330575"/>
          <p14:tracePt t="9813" x="8709025" y="3373438"/>
          <p14:tracePt t="9820" x="8683625" y="3424238"/>
          <p14:tracePt t="9827" x="8658225" y="3467100"/>
          <p14:tracePt t="9834" x="8632825" y="3492500"/>
          <p14:tracePt t="9842" x="8597900" y="3535363"/>
          <p14:tracePt t="9848" x="8572500" y="3560763"/>
          <p14:tracePt t="9855" x="8529638" y="3586163"/>
          <p14:tracePt t="9862" x="8470900" y="3619500"/>
          <p14:tracePt t="9869" x="8428038" y="3646488"/>
          <p14:tracePt t="9878" x="8369300" y="3679825"/>
          <p14:tracePt t="9884" x="8308975" y="3705225"/>
          <p14:tracePt t="9891" x="8258175" y="3730625"/>
          <p14:tracePt t="9897" x="8189913" y="3773488"/>
          <p14:tracePt t="9904" x="8096250" y="3816350"/>
          <p14:tracePt t="9911" x="7986713" y="3867150"/>
          <p14:tracePt t="9918" x="7910513" y="3908425"/>
          <p14:tracePt t="9925" x="7842250" y="3935413"/>
          <p14:tracePt t="9932" x="7773988" y="3968750"/>
          <p14:tracePt t="9941" x="7680325" y="4011613"/>
          <p14:tracePt t="9946" x="7612063" y="4027488"/>
          <p14:tracePt t="9953" x="7578725" y="4044950"/>
          <p14:tracePt t="9961" x="7535863" y="4062413"/>
          <p14:tracePt t="9968" x="7493000" y="4079875"/>
          <p14:tracePt t="9975" x="7467600" y="4087813"/>
          <p14:tracePt t="9982" x="7451725" y="4095750"/>
          <p14:tracePt t="9989" x="7426325" y="4095750"/>
          <p14:tracePt t="9996" x="7416800" y="4105275"/>
          <p14:tracePt t="10002" x="7400925" y="4113213"/>
          <p14:tracePt t="10009" x="7400925" y="4121150"/>
          <p14:tracePt t="10016" x="7373938" y="4130675"/>
          <p14:tracePt t="10025" x="7366000" y="4138613"/>
          <p14:tracePt t="10030" x="7358063" y="4138613"/>
          <p14:tracePt t="10038" x="7348538" y="4146550"/>
          <p14:tracePt t="10045" x="7340600" y="4164013"/>
          <p14:tracePt t="10052" x="7332663" y="4164013"/>
          <p14:tracePt t="10065" x="7323138" y="4164013"/>
          <p14:tracePt t="10074" x="7323138" y="4171950"/>
          <p14:tracePt t="10086" x="7323138" y="4181475"/>
          <p14:tracePt t="10122" x="7323138" y="4189413"/>
          <p14:tracePt t="10136" x="7323138" y="4197350"/>
          <p14:tracePt t="10143" x="7323138" y="4206875"/>
          <p14:tracePt t="10150" x="7323138" y="4214813"/>
          <p14:tracePt t="10158" x="7323138" y="4224338"/>
          <p14:tracePt t="10164" x="7323138" y="4240213"/>
          <p14:tracePt t="10170" x="7332663" y="4257675"/>
          <p14:tracePt t="10178" x="7340600" y="4257675"/>
          <p14:tracePt t="10185" x="7340600" y="4275138"/>
          <p14:tracePt t="10199" x="7340600" y="4291013"/>
          <p14:tracePt t="10207" x="7358063" y="4300538"/>
          <p14:tracePt t="10220" x="7366000" y="4308475"/>
          <p14:tracePt t="10227" x="7373938" y="4316413"/>
          <p14:tracePt t="10234" x="7383463" y="4316413"/>
          <p14:tracePt t="10241" x="7391400" y="4325938"/>
          <p14:tracePt t="10248" x="7400925" y="4333875"/>
          <p14:tracePt t="10259" x="7408863" y="4341813"/>
          <p14:tracePt t="10262" x="7416800" y="4341813"/>
          <p14:tracePt t="10269" x="7426325" y="4341813"/>
          <p14:tracePt t="10277" x="7434263" y="4351338"/>
          <p14:tracePt t="10283" x="7442200" y="4359275"/>
          <p14:tracePt t="10291" x="7451725" y="4359275"/>
          <p14:tracePt t="10297" x="7459663" y="4368800"/>
          <p14:tracePt t="10304" x="7477125" y="4376738"/>
          <p14:tracePt t="10318" x="7493000" y="4384675"/>
          <p14:tracePt t="10325" x="7493000" y="4394200"/>
          <p14:tracePt t="10332" x="7502525" y="4394200"/>
          <p14:tracePt t="10341" x="7510463" y="4402138"/>
          <p14:tracePt t="10346" x="7518400" y="4410075"/>
          <p14:tracePt t="10353" x="7535863" y="4419600"/>
          <p14:tracePt t="10360" x="7535863" y="4427538"/>
          <p14:tracePt t="10375" x="7545388" y="4435475"/>
          <p14:tracePt t="10381" x="7553325" y="4435475"/>
          <p14:tracePt t="10388" x="7553325" y="4445000"/>
          <p14:tracePt t="10395" x="7561263" y="4452938"/>
          <p14:tracePt t="10402" x="7570788" y="4452938"/>
          <p14:tracePt t="10410" x="7570788" y="4460875"/>
          <p14:tracePt t="10416" x="7578725" y="4460875"/>
          <p14:tracePt t="10437" x="7586663" y="4470400"/>
          <p14:tracePt t="10444" x="7596188" y="4470400"/>
          <p14:tracePt t="10451" x="7596188" y="4478338"/>
          <p14:tracePt t="10465" x="7604125" y="4478338"/>
          <p14:tracePt t="10479" x="7612063" y="4478338"/>
          <p14:tracePt t="10486" x="7612063" y="4486275"/>
          <p14:tracePt t="10508" x="7621588" y="4486275"/>
          <p14:tracePt t="10514" x="7629525" y="4486275"/>
          <p14:tracePt t="10528" x="7637463" y="4486275"/>
          <p14:tracePt t="10543" x="7646988" y="4486275"/>
          <p14:tracePt t="10558" x="7654925" y="4486275"/>
          <p14:tracePt t="10570" x="7662863" y="4486275"/>
          <p14:tracePt t="10577" x="7672388" y="4486275"/>
          <p14:tracePt t="10599" x="7688263" y="4486275"/>
          <p14:tracePt t="10619" x="7697788" y="4486275"/>
          <p14:tracePt t="10626" x="7705725" y="4478338"/>
          <p14:tracePt t="10633" x="7715250" y="4478338"/>
          <p14:tracePt t="10641" x="7723188" y="4470400"/>
          <p14:tracePt t="10646" x="7731125" y="4470400"/>
          <p14:tracePt t="10655" x="7740650" y="4470400"/>
          <p14:tracePt t="10661" x="7748588" y="4470400"/>
          <p14:tracePt t="10668" x="7766050" y="4470400"/>
          <p14:tracePt t="10682" x="7781925" y="4460875"/>
          <p14:tracePt t="10691" x="7791450" y="4460875"/>
          <p14:tracePt t="10696" x="7799388" y="4460875"/>
          <p14:tracePt t="10703" x="7807325" y="4452938"/>
          <p14:tracePt t="10711" x="7824788" y="4452938"/>
          <p14:tracePt t="10725" x="7842250" y="4452938"/>
          <p14:tracePt t="10731" x="7867650" y="4445000"/>
          <p14:tracePt t="10739" x="7875588" y="4445000"/>
          <p14:tracePt t="10745" x="7910513" y="4445000"/>
          <p14:tracePt t="10752" x="7918450" y="4445000"/>
          <p14:tracePt t="10760" x="7943850" y="4445000"/>
          <p14:tracePt t="10766" x="7961313" y="4445000"/>
          <p14:tracePt t="10775" x="7969250" y="4445000"/>
          <p14:tracePt t="10780" x="7994650" y="4445000"/>
          <p14:tracePt t="10787" x="8004175" y="4445000"/>
          <p14:tracePt t="10794" x="8012113" y="4445000"/>
          <p14:tracePt t="10801" x="8020050" y="4445000"/>
          <p14:tracePt t="10808" x="8037513" y="4445000"/>
          <p14:tracePt t="10824" x="8045450" y="4445000"/>
          <p14:tracePt t="10829" x="8054975" y="4445000"/>
          <p14:tracePt t="10843" x="8070850" y="4445000"/>
          <p14:tracePt t="10850" x="8080375" y="4445000"/>
          <p14:tracePt t="10858" x="8096250" y="4445000"/>
          <p14:tracePt t="10872" x="8121650" y="4435475"/>
          <p14:tracePt t="10879" x="8147050" y="4435475"/>
          <p14:tracePt t="10887" x="8164513" y="4435475"/>
          <p14:tracePt t="10893" x="8199438" y="4427538"/>
          <p14:tracePt t="10899" x="8215313" y="4427538"/>
          <p14:tracePt t="10908" x="8224838" y="4427538"/>
          <p14:tracePt t="10914" x="8240713" y="4427538"/>
          <p14:tracePt t="10920" x="8250238" y="4427538"/>
          <p14:tracePt t="10935" x="8266113" y="4427538"/>
          <p14:tracePt t="10948" x="8275638" y="4419600"/>
          <p14:tracePt t="10957" x="8283575" y="4419600"/>
          <p14:tracePt t="10962" x="8291513" y="4419600"/>
          <p14:tracePt t="10976" x="8301038" y="4419600"/>
          <p14:tracePt t="10984" x="8308975" y="4419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C43C-B645-49BB-ADA9-F196F6AE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IntelX86 64-Bit (Linux GDB)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3061CF-B191-4D46-90D3-E6DDCB8E8553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10: Stack frames of entire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0FE5A-8840-4284-A3EC-ECBA36A2573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272652"/>
            <a:ext cx="10136672" cy="3467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6579C2-3045-4807-810B-161B0E7FE652}"/>
              </a:ext>
            </a:extLst>
          </p:cNvPr>
          <p:cNvSpPr/>
          <p:nvPr/>
        </p:nvSpPr>
        <p:spPr>
          <a:xfrm>
            <a:off x="8114190" y="2298577"/>
            <a:ext cx="1384916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94AE2-B8E4-42EB-8CCE-182F1DBCCAB7}"/>
              </a:ext>
            </a:extLst>
          </p:cNvPr>
          <p:cNvSpPr/>
          <p:nvPr/>
        </p:nvSpPr>
        <p:spPr>
          <a:xfrm>
            <a:off x="8114190" y="2993496"/>
            <a:ext cx="1384916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7637AA-46C0-4804-BC5A-BD90C8D66A98}"/>
              </a:ext>
            </a:extLst>
          </p:cNvPr>
          <p:cNvSpPr/>
          <p:nvPr/>
        </p:nvSpPr>
        <p:spPr>
          <a:xfrm>
            <a:off x="8114190" y="3695101"/>
            <a:ext cx="1380115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8C2A24-EAA7-4DEC-B713-0C9ABD4BF11A}"/>
              </a:ext>
            </a:extLst>
          </p:cNvPr>
          <p:cNvSpPr/>
          <p:nvPr/>
        </p:nvSpPr>
        <p:spPr>
          <a:xfrm>
            <a:off x="8114190" y="4368302"/>
            <a:ext cx="1380115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B1A1-4AE3-45C0-B9AA-22E5EF3C4C09}"/>
              </a:ext>
            </a:extLst>
          </p:cNvPr>
          <p:cNvSpPr/>
          <p:nvPr/>
        </p:nvSpPr>
        <p:spPr>
          <a:xfrm>
            <a:off x="8114190" y="5064991"/>
            <a:ext cx="1380115" cy="311455"/>
          </a:xfrm>
          <a:prstGeom prst="rect">
            <a:avLst/>
          </a:prstGeom>
          <a:noFill/>
          <a:ln w="381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DD158-D3A7-42AD-9D75-A634D1802169}"/>
              </a:ext>
            </a:extLst>
          </p:cNvPr>
          <p:cNvSpPr/>
          <p:nvPr/>
        </p:nvSpPr>
        <p:spPr>
          <a:xfrm>
            <a:off x="7726929" y="2656896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703DBA-E6B8-454D-B8FC-00DFE5326E05}"/>
              </a:ext>
            </a:extLst>
          </p:cNvPr>
          <p:cNvSpPr/>
          <p:nvPr/>
        </p:nvSpPr>
        <p:spPr>
          <a:xfrm>
            <a:off x="7726928" y="333335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D488D-D7F6-4276-A9F4-AC45C43AB4D9}"/>
              </a:ext>
            </a:extLst>
          </p:cNvPr>
          <p:cNvSpPr/>
          <p:nvPr/>
        </p:nvSpPr>
        <p:spPr>
          <a:xfrm>
            <a:off x="7726927" y="401316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DD5A1A-6B5C-42E7-95A0-F126DC10D8C9}"/>
              </a:ext>
            </a:extLst>
          </p:cNvPr>
          <p:cNvSpPr/>
          <p:nvPr/>
        </p:nvSpPr>
        <p:spPr>
          <a:xfrm>
            <a:off x="7726927" y="4725515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BE5C-70F3-42DA-9BAB-3668A04B408C}"/>
              </a:ext>
            </a:extLst>
          </p:cNvPr>
          <p:cNvSpPr/>
          <p:nvPr/>
        </p:nvSpPr>
        <p:spPr>
          <a:xfrm>
            <a:off x="7726926" y="5384201"/>
            <a:ext cx="3139339" cy="311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97D18-EAA8-4421-B61F-8D0A5A543141}"/>
              </a:ext>
            </a:extLst>
          </p:cNvPr>
          <p:cNvSpPr/>
          <p:nvPr/>
        </p:nvSpPr>
        <p:spPr>
          <a:xfrm>
            <a:off x="3635800" y="2648017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6104CA-CB6A-419C-92D7-F15C858FD60B}"/>
              </a:ext>
            </a:extLst>
          </p:cNvPr>
          <p:cNvSpPr/>
          <p:nvPr/>
        </p:nvSpPr>
        <p:spPr>
          <a:xfrm>
            <a:off x="3635800" y="3336403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71ACF-7E10-45AB-9131-BA42D636EADE}"/>
              </a:ext>
            </a:extLst>
          </p:cNvPr>
          <p:cNvSpPr/>
          <p:nvPr/>
        </p:nvSpPr>
        <p:spPr>
          <a:xfrm>
            <a:off x="3635800" y="4012868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2D8E5D-8F70-4572-BBB3-3274939D37AE}"/>
              </a:ext>
            </a:extLst>
          </p:cNvPr>
          <p:cNvSpPr/>
          <p:nvPr/>
        </p:nvSpPr>
        <p:spPr>
          <a:xfrm>
            <a:off x="3635800" y="4706391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5BE23-BEDC-4CE1-AF43-175D042D2D3F}"/>
              </a:ext>
            </a:extLst>
          </p:cNvPr>
          <p:cNvSpPr/>
          <p:nvPr/>
        </p:nvSpPr>
        <p:spPr>
          <a:xfrm>
            <a:off x="3635800" y="5384201"/>
            <a:ext cx="3139339" cy="311455"/>
          </a:xfrm>
          <a:prstGeom prst="rect">
            <a:avLst/>
          </a:prstGeom>
          <a:noFill/>
          <a:ln w="38100">
            <a:solidFill>
              <a:srgbClr val="F00A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5B3C9-163A-4D14-A845-454D46343DF5}"/>
              </a:ext>
            </a:extLst>
          </p:cNvPr>
          <p:cNvSpPr/>
          <p:nvPr/>
        </p:nvSpPr>
        <p:spPr>
          <a:xfrm>
            <a:off x="838201" y="2301256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788775-E8F2-4131-95EF-69121B51B9E5}"/>
              </a:ext>
            </a:extLst>
          </p:cNvPr>
          <p:cNvSpPr/>
          <p:nvPr/>
        </p:nvSpPr>
        <p:spPr>
          <a:xfrm>
            <a:off x="838199" y="2990262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673951-727A-4AA0-83E3-B7BB77AFF92B}"/>
              </a:ext>
            </a:extLst>
          </p:cNvPr>
          <p:cNvSpPr/>
          <p:nvPr/>
        </p:nvSpPr>
        <p:spPr>
          <a:xfrm>
            <a:off x="838199" y="3678574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248142-B391-4AAB-9FEC-613FDAFD1B7E}"/>
              </a:ext>
            </a:extLst>
          </p:cNvPr>
          <p:cNvSpPr/>
          <p:nvPr/>
        </p:nvSpPr>
        <p:spPr>
          <a:xfrm>
            <a:off x="838199" y="4347046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227272-6520-4F1F-A39F-D3B0A30A44CE}"/>
              </a:ext>
            </a:extLst>
          </p:cNvPr>
          <p:cNvSpPr/>
          <p:nvPr/>
        </p:nvSpPr>
        <p:spPr>
          <a:xfrm>
            <a:off x="838199" y="5043753"/>
            <a:ext cx="2499804" cy="311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FAF7F0-C697-440D-9076-740142F80E05}"/>
              </a:ext>
            </a:extLst>
          </p:cNvPr>
          <p:cNvSpPr/>
          <p:nvPr/>
        </p:nvSpPr>
        <p:spPr>
          <a:xfrm>
            <a:off x="8629131" y="761379"/>
            <a:ext cx="146464" cy="1464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E4841-B0B3-4E05-813A-2A789CBD68EE}"/>
              </a:ext>
            </a:extLst>
          </p:cNvPr>
          <p:cNvSpPr/>
          <p:nvPr/>
        </p:nvSpPr>
        <p:spPr>
          <a:xfrm>
            <a:off x="8629131" y="1097979"/>
            <a:ext cx="146464" cy="146464"/>
          </a:xfrm>
          <a:prstGeom prst="rect">
            <a:avLst/>
          </a:prstGeom>
          <a:solidFill>
            <a:srgbClr val="F00AF6"/>
          </a:solidFill>
          <a:ln>
            <a:solidFill>
              <a:srgbClr val="F00AF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DE001E-C94F-4005-8C91-9D9BD19B0BC4}"/>
              </a:ext>
            </a:extLst>
          </p:cNvPr>
          <p:cNvSpPr/>
          <p:nvPr/>
        </p:nvSpPr>
        <p:spPr>
          <a:xfrm>
            <a:off x="10122020" y="761379"/>
            <a:ext cx="146464" cy="14646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6CF050-94BC-4EA6-9377-92391D17CFFD}"/>
              </a:ext>
            </a:extLst>
          </p:cNvPr>
          <p:cNvSpPr txBox="1"/>
          <p:nvPr/>
        </p:nvSpPr>
        <p:spPr>
          <a:xfrm>
            <a:off x="8775595" y="677527"/>
            <a:ext cx="276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Stack Pointer            Argument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111411-0C09-4426-8909-CD579AFA9D53}"/>
              </a:ext>
            </a:extLst>
          </p:cNvPr>
          <p:cNvSpPr txBox="1"/>
          <p:nvPr/>
        </p:nvSpPr>
        <p:spPr>
          <a:xfrm>
            <a:off x="8775595" y="101616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 Pointer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FC96E6-8D10-4049-A94B-62A9BDC0117A}"/>
              </a:ext>
            </a:extLst>
          </p:cNvPr>
          <p:cNvSpPr/>
          <p:nvPr/>
        </p:nvSpPr>
        <p:spPr>
          <a:xfrm>
            <a:off x="8624710" y="1489204"/>
            <a:ext cx="146464" cy="14646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D105E-5765-42E6-82DC-821F1211AD7E}"/>
              </a:ext>
            </a:extLst>
          </p:cNvPr>
          <p:cNvSpPr txBox="1"/>
          <p:nvPr/>
        </p:nvSpPr>
        <p:spPr>
          <a:xfrm>
            <a:off x="8771174" y="1433958"/>
            <a:ext cx="14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Return Address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8A2A86-498A-439A-9D76-846D6B0AD3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0"/>
    </mc:Choice>
    <mc:Fallback xmlns="">
      <p:transition spd="slow" advTm="1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4" x="2600325" y="3509963"/>
          <p14:tracePt t="2689" x="2608263" y="3509963"/>
          <p14:tracePt t="2705" x="2616200" y="3509963"/>
          <p14:tracePt t="2713" x="2625725" y="3509963"/>
          <p14:tracePt t="2720" x="2625725" y="3517900"/>
          <p14:tracePt t="2732" x="2641600" y="3527425"/>
          <p14:tracePt t="2754" x="2651125" y="3527425"/>
          <p14:tracePt t="2760" x="2659063" y="3527425"/>
          <p14:tracePt t="2767" x="2659063" y="3535363"/>
          <p14:tracePt t="2775" x="2676525" y="3535363"/>
          <p14:tracePt t="2789" x="2676525" y="3543300"/>
          <p14:tracePt t="2796" x="2684463" y="3543300"/>
          <p14:tracePt t="2805" x="2693988" y="3543300"/>
          <p14:tracePt t="2810" x="2701925" y="3543300"/>
          <p14:tracePt t="2817" x="2709863" y="3552825"/>
          <p14:tracePt t="2824" x="2727325" y="3552825"/>
          <p14:tracePt t="2831" x="2735263" y="3552825"/>
          <p14:tracePt t="2839" x="2752725" y="3552825"/>
          <p14:tracePt t="2845" x="2770188" y="3552825"/>
          <p14:tracePt t="2854" x="2786063" y="3560763"/>
          <p14:tracePt t="2858" x="2795588" y="3560763"/>
          <p14:tracePt t="2865" x="2811463" y="3560763"/>
          <p14:tracePt t="2880" x="2828925" y="3560763"/>
          <p14:tracePt t="2887" x="2838450" y="3568700"/>
          <p14:tracePt t="2893" x="2854325" y="3568700"/>
          <p14:tracePt t="2903" x="2854325" y="3578225"/>
          <p14:tracePt t="2907" x="2871788" y="3578225"/>
          <p14:tracePt t="2923" x="2889250" y="3578225"/>
          <p14:tracePt t="2938" x="2889250" y="3586163"/>
          <p14:tracePt t="2955" x="2897188" y="3586163"/>
          <p14:tracePt t="2958" x="2905125" y="3586163"/>
          <p14:tracePt t="2970" x="2914650" y="3586163"/>
          <p14:tracePt t="2985" x="2914650" y="3594100"/>
          <p14:tracePt t="3006" x="2922588" y="3594100"/>
          <p14:tracePt t="3021" x="2930525" y="3594100"/>
          <p14:tracePt t="4057" x="2947988" y="3594100"/>
          <p14:tracePt t="4063" x="2965450" y="3578225"/>
          <p14:tracePt t="4070" x="3008313" y="3560763"/>
          <p14:tracePt t="4078" x="3033713" y="3560763"/>
          <p14:tracePt t="4087" x="3041650" y="3560763"/>
          <p14:tracePt t="4091" x="3084513" y="3543300"/>
          <p14:tracePt t="4099" x="3100388" y="3535363"/>
          <p14:tracePt t="4106" x="3135313" y="3527425"/>
          <p14:tracePt t="4113" x="3143250" y="3527425"/>
          <p14:tracePt t="4120" x="3178175" y="3517900"/>
          <p14:tracePt t="4127" x="3186113" y="3509963"/>
          <p14:tracePt t="4134" x="3203575" y="3509963"/>
          <p14:tracePt t="4141" x="3219450" y="3509963"/>
          <p14:tracePt t="4148" x="3228975" y="3502025"/>
          <p14:tracePt t="4162" x="3236913" y="3492500"/>
          <p14:tracePt t="4171" x="3244850" y="3492500"/>
          <p14:tracePt t="4183" x="3254375" y="3484563"/>
          <p14:tracePt t="4189" x="3254375" y="3475038"/>
          <p14:tracePt t="4196" x="3262313" y="3475038"/>
          <p14:tracePt t="4211" x="3270250" y="3459163"/>
          <p14:tracePt t="4218" x="3270250" y="3449638"/>
          <p14:tracePt t="4225" x="3279775" y="3416300"/>
          <p14:tracePt t="4232" x="3279775" y="3398838"/>
          <p14:tracePt t="4239" x="3279775" y="3373438"/>
          <p14:tracePt t="4246" x="3279775" y="3340100"/>
          <p14:tracePt t="4254" x="3279775" y="3314700"/>
          <p14:tracePt t="4259" x="3279775" y="3289300"/>
          <p14:tracePt t="4266" x="3270250" y="3271838"/>
          <p14:tracePt t="4275" x="3270250" y="3246438"/>
          <p14:tracePt t="4281" x="3262313" y="3221038"/>
          <p14:tracePt t="4289" x="3262313" y="3203575"/>
          <p14:tracePt t="4295" x="3262313" y="3170238"/>
          <p14:tracePt t="4304" x="3254375" y="3160713"/>
          <p14:tracePt t="4309" x="3244850" y="3135313"/>
          <p14:tracePt t="4316" x="3236913" y="3127375"/>
          <p14:tracePt t="4323" x="3236913" y="3101975"/>
          <p14:tracePt t="4330" x="3228975" y="3094038"/>
          <p14:tracePt t="4338" x="3228975" y="3067050"/>
          <p14:tracePt t="4344" x="3228975" y="3059113"/>
          <p14:tracePt t="4352" x="3219450" y="3033713"/>
          <p14:tracePt t="4358" x="3219450" y="3016250"/>
          <p14:tracePt t="4365" x="3219450" y="3000375"/>
          <p14:tracePt t="4372" x="3219450" y="2982913"/>
          <p14:tracePt t="4378" x="3219450" y="2974975"/>
          <p14:tracePt t="4387" x="3219450" y="2965450"/>
          <p14:tracePt t="4673" x="3211513" y="2932113"/>
          <p14:tracePt t="4680" x="3203575" y="2906713"/>
          <p14:tracePt t="4687" x="3203575" y="2871788"/>
          <p14:tracePt t="4694" x="3194050" y="2820988"/>
          <p14:tracePt t="4702" x="3186113" y="2787650"/>
          <p14:tracePt t="4709" x="3178175" y="2744788"/>
          <p14:tracePt t="4715" x="3168650" y="2711450"/>
          <p14:tracePt t="4722" x="3168650" y="2686050"/>
          <p14:tracePt t="4729" x="3160713" y="2651125"/>
          <p14:tracePt t="4739" x="3160713" y="2633663"/>
          <p14:tracePt t="4743" x="3160713" y="2608263"/>
          <p14:tracePt t="4750" x="3160713" y="2582863"/>
          <p14:tracePt t="4757" x="3152775" y="2566988"/>
          <p14:tracePt t="4764" x="3152775" y="2549525"/>
          <p14:tracePt t="4772" x="3143250" y="2524125"/>
          <p14:tracePt t="4778" x="3127375" y="2506663"/>
          <p14:tracePt t="4787" x="3127375" y="2489200"/>
          <p14:tracePt t="4792" x="3117850" y="2463800"/>
          <p14:tracePt t="4799" x="3109913" y="2455863"/>
          <p14:tracePt t="4806" x="3100388" y="2430463"/>
          <p14:tracePt t="4813" x="3092450" y="2422525"/>
          <p14:tracePt t="4822" x="3084513" y="2405063"/>
          <p14:tracePt t="4828" x="3067050" y="2387600"/>
          <p14:tracePt t="4836" x="3059113" y="2379663"/>
          <p14:tracePt t="4842" x="3059113" y="2362200"/>
          <p14:tracePt t="4849" x="3059113" y="2354263"/>
          <p14:tracePt t="4855" x="3059113" y="2344738"/>
          <p14:tracePt t="4862" x="3049588" y="2344738"/>
          <p14:tracePt t="4877" x="3041650" y="2336800"/>
          <p14:tracePt t="4883" x="3041650" y="2328863"/>
          <p14:tracePt t="4911" x="3033713" y="2319338"/>
          <p14:tracePt t="4925" x="3033713" y="2311400"/>
          <p14:tracePt t="4933" x="3024188" y="2311400"/>
          <p14:tracePt t="4961" x="3016250" y="2303463"/>
          <p14:tracePt t="4982" x="3008313" y="2303463"/>
          <p14:tracePt t="5058" x="2998788" y="2311400"/>
          <p14:tracePt t="5064" x="2998788" y="2319338"/>
          <p14:tracePt t="5071" x="2998788" y="2328863"/>
          <p14:tracePt t="5079" x="2990850" y="2362200"/>
          <p14:tracePt t="5087" x="2982913" y="2387600"/>
          <p14:tracePt t="5093" x="2965450" y="2430463"/>
          <p14:tracePt t="5100" x="2947988" y="2498725"/>
          <p14:tracePt t="5107" x="2922588" y="2600325"/>
          <p14:tracePt t="5114" x="2889250" y="2727325"/>
          <p14:tracePt t="5123" x="2879725" y="2889250"/>
          <p14:tracePt t="5128" x="2854325" y="3059113"/>
          <p14:tracePt t="5136" x="2846388" y="3279775"/>
          <p14:tracePt t="5142" x="2846388" y="3433763"/>
          <p14:tracePt t="5149" x="2846388" y="3560763"/>
          <p14:tracePt t="5156" x="2846388" y="3722688"/>
          <p14:tracePt t="5163" x="2854325" y="3832225"/>
          <p14:tracePt t="5172" x="2863850" y="4011613"/>
          <p14:tracePt t="5177" x="2863850" y="4121150"/>
          <p14:tracePt t="5185" x="2879725" y="4240213"/>
          <p14:tracePt t="5192" x="2889250" y="4402138"/>
          <p14:tracePt t="5198" x="2897188" y="4513263"/>
          <p14:tracePt t="5205" x="2905125" y="4630738"/>
          <p14:tracePt t="5212" x="2922588" y="4741863"/>
          <p14:tracePt t="5220" x="2930525" y="4860925"/>
          <p14:tracePt t="5226" x="2940050" y="4972050"/>
          <p14:tracePt t="5236" x="2940050" y="5064125"/>
          <p14:tracePt t="5241" x="2947988" y="5141913"/>
          <p14:tracePt t="5247" x="2947988" y="5200650"/>
          <p14:tracePt t="5255" x="2947988" y="5243513"/>
          <p14:tracePt t="5261" x="2947988" y="5268913"/>
          <p14:tracePt t="5271" x="2947988" y="5302250"/>
          <p14:tracePt t="5275" x="2947988" y="5311775"/>
          <p14:tracePt t="5283" x="2947988" y="5337175"/>
          <p14:tracePt t="5290" x="2947988" y="5345113"/>
          <p14:tracePt t="5304" x="2947988" y="5353050"/>
          <p14:tracePt t="5353" x="2940050" y="5353050"/>
          <p14:tracePt t="5360" x="2940050" y="5337175"/>
          <p14:tracePt t="5367" x="2930525" y="5311775"/>
          <p14:tracePt t="5374" x="2930525" y="5276850"/>
          <p14:tracePt t="5381" x="2914650" y="5218113"/>
          <p14:tracePt t="5388" x="2905125" y="5132388"/>
          <p14:tracePt t="5395" x="2889250" y="5005388"/>
          <p14:tracePt t="5404" x="2846388" y="4835525"/>
          <p14:tracePt t="5409" x="2828925" y="4665663"/>
          <p14:tracePt t="5415" x="2803525" y="4495800"/>
          <p14:tracePt t="5423" x="2786063" y="4325938"/>
          <p14:tracePt t="5430" x="2778125" y="4189413"/>
          <p14:tracePt t="5437" x="2770188" y="4052888"/>
          <p14:tracePt t="5444" x="2770188" y="3908425"/>
          <p14:tracePt t="5452" x="2770188" y="3781425"/>
          <p14:tracePt t="5458" x="2770188" y="3654425"/>
          <p14:tracePt t="5465" x="2770188" y="3543300"/>
          <p14:tracePt t="5472" x="2770188" y="3459163"/>
          <p14:tracePt t="5479" x="2770188" y="3314700"/>
          <p14:tracePt t="5488" x="2770188" y="3263900"/>
          <p14:tracePt t="5493" x="2770188" y="3211513"/>
          <p14:tracePt t="5500" x="2770188" y="3135313"/>
          <p14:tracePt t="5506" x="2770188" y="3084513"/>
          <p14:tracePt t="5514" x="2770188" y="3033713"/>
          <p14:tracePt t="5521" x="2770188" y="3000375"/>
          <p14:tracePt t="5528" x="2770188" y="2974975"/>
          <p14:tracePt t="5537" x="2770188" y="2965450"/>
          <p14:tracePt t="5542" x="2760663" y="2940050"/>
          <p14:tracePt t="5548" x="2760663" y="2922588"/>
          <p14:tracePt t="5556" x="2760663" y="2906713"/>
          <p14:tracePt t="5570" x="2760663" y="2889250"/>
          <p14:tracePt t="5587" x="2760663" y="2871788"/>
          <p14:tracePt t="5668" x="2752725" y="2881313"/>
          <p14:tracePt t="5674" x="2744788" y="2914650"/>
          <p14:tracePt t="5682" x="2744788" y="2965450"/>
          <p14:tracePt t="5690" x="2744788" y="3025775"/>
          <p14:tracePt t="5697" x="2744788" y="3084513"/>
          <p14:tracePt t="5705" x="2744788" y="3135313"/>
          <p14:tracePt t="5711" x="2744788" y="3211513"/>
          <p14:tracePt t="5720" x="2744788" y="3289300"/>
          <p14:tracePt t="5725" x="2744788" y="3348038"/>
          <p14:tracePt t="5732" x="2744788" y="3408363"/>
          <p14:tracePt t="5739" x="2760663" y="3459163"/>
          <p14:tracePt t="5747" x="2770188" y="3527425"/>
          <p14:tracePt t="5753" x="2786063" y="3568700"/>
          <p14:tracePt t="5760" x="2803525" y="3611563"/>
          <p14:tracePt t="5768" x="2828925" y="3654425"/>
          <p14:tracePt t="5774" x="2846388" y="3679825"/>
          <p14:tracePt t="5781" x="2863850" y="3713163"/>
          <p14:tracePt t="5788" x="2879725" y="3738563"/>
          <p14:tracePt t="5795" x="2905125" y="3756025"/>
          <p14:tracePt t="5803" x="2914650" y="3763963"/>
          <p14:tracePt t="5809" x="2940050" y="3781425"/>
          <p14:tracePt t="5816" x="2955925" y="3798888"/>
          <p14:tracePt t="5823" x="2982913" y="3798888"/>
          <p14:tracePt t="5830" x="2998788" y="3806825"/>
          <p14:tracePt t="5839" x="3024188" y="3806825"/>
          <p14:tracePt t="6068" x="3143250" y="3806825"/>
          <p14:tracePt t="6075" x="3297238" y="3806825"/>
          <p14:tracePt t="6082" x="3482975" y="3806825"/>
          <p14:tracePt t="6089" x="3619500" y="3806825"/>
          <p14:tracePt t="6096" x="3756025" y="3816350"/>
          <p14:tracePt t="6104" x="3959225" y="3806825"/>
          <p14:tracePt t="6110" x="4070350" y="3806825"/>
          <p14:tracePt t="6120" x="4179888" y="3806825"/>
          <p14:tracePt t="6124" x="4298950" y="3798888"/>
          <p14:tracePt t="6131" x="4400550" y="3790950"/>
          <p14:tracePt t="6138" x="4503738" y="3763963"/>
          <p14:tracePt t="6145" x="4595813" y="3748088"/>
          <p14:tracePt t="6153" x="4689475" y="3713163"/>
          <p14:tracePt t="6159" x="4765675" y="3687763"/>
          <p14:tracePt t="6166" x="4808538" y="3671888"/>
          <p14:tracePt t="6174" x="4859338" y="3646488"/>
          <p14:tracePt t="6180" x="4902200" y="3603625"/>
          <p14:tracePt t="6187" x="4935538" y="3568700"/>
          <p14:tracePt t="6194" x="4978400" y="3509963"/>
          <p14:tracePt t="6203" x="5003800" y="3441700"/>
          <p14:tracePt t="6208" x="5021263" y="3390900"/>
          <p14:tracePt t="6215" x="5038725" y="3322638"/>
          <p14:tracePt t="6222" x="5054600" y="3254375"/>
          <p14:tracePt t="6230" x="5064125" y="3195638"/>
          <p14:tracePt t="6237" x="5064125" y="3135313"/>
          <p14:tracePt t="6243" x="5072063" y="3076575"/>
          <p14:tracePt t="6251" x="5072063" y="3008313"/>
          <p14:tracePt t="6257" x="5064125" y="2957513"/>
          <p14:tracePt t="6264" x="5054600" y="2914650"/>
          <p14:tracePt t="6271" x="5046663" y="2889250"/>
          <p14:tracePt t="6278" x="5038725" y="2855913"/>
          <p14:tracePt t="6286" x="5038725" y="2838450"/>
          <p14:tracePt t="6292" x="5029200" y="2830513"/>
          <p14:tracePt t="6301" x="5021263" y="2813050"/>
          <p14:tracePt t="6306" x="5021263" y="2805113"/>
          <p14:tracePt t="6313" x="5013325" y="2795588"/>
          <p14:tracePt t="6320" x="5003800" y="2787650"/>
          <p14:tracePt t="6327" x="5003800" y="2778125"/>
          <p14:tracePt t="6334" x="4995863" y="2778125"/>
          <p14:tracePt t="6342" x="4987925" y="2770188"/>
          <p14:tracePt t="6356" x="4962525" y="2778125"/>
          <p14:tracePt t="6362" x="4945063" y="2787650"/>
          <p14:tracePt t="6369" x="4910138" y="2830513"/>
          <p14:tracePt t="6377" x="4859338" y="2906713"/>
          <p14:tracePt t="6385" x="4775200" y="3076575"/>
          <p14:tracePt t="6391" x="4613275" y="3424238"/>
          <p14:tracePt t="6399" x="4468813" y="3849688"/>
          <p14:tracePt t="6405" x="4359275" y="4308475"/>
          <p14:tracePt t="6412" x="4273550" y="4691063"/>
          <p14:tracePt t="6420" x="4205288" y="5073650"/>
          <p14:tracePt t="6425" x="4187825" y="5337175"/>
          <p14:tracePt t="6433" x="4171950" y="5608638"/>
          <p14:tracePt t="6439" x="4171950" y="5813425"/>
          <p14:tracePt t="6447" x="4171950" y="5957888"/>
          <p14:tracePt t="6454" x="4171950" y="6092825"/>
          <p14:tracePt t="6461" x="4187825" y="6186488"/>
          <p14:tracePt t="6469" x="4197350" y="6297613"/>
          <p14:tracePt t="6474" x="4205288" y="6365875"/>
          <p14:tracePt t="6482" x="4222750" y="6416675"/>
          <p14:tracePt t="6488" x="4240213" y="6457950"/>
          <p14:tracePt t="6495" x="4256088" y="6510338"/>
          <p14:tracePt t="6502" x="4273550" y="6535738"/>
          <p14:tracePt t="6509" x="4291013" y="6569075"/>
          <p14:tracePt t="6519" x="4298950" y="6586538"/>
          <p14:tracePt t="6525" x="4316413" y="6594475"/>
          <p14:tracePt t="6530" x="4324350" y="6594475"/>
          <p14:tracePt t="6538" x="4332288" y="6594475"/>
          <p14:tracePt t="6545" x="4341813" y="6594475"/>
          <p14:tracePt t="6565" x="4349750" y="6569075"/>
          <p14:tracePt t="6572" x="4367213" y="6510338"/>
          <p14:tracePt t="6580" x="4367213" y="6407150"/>
          <p14:tracePt t="6588" x="4375150" y="6330950"/>
          <p14:tracePt t="6593" x="4392613" y="6153150"/>
          <p14:tracePt t="6602" x="4425950" y="5854700"/>
          <p14:tracePt t="6607" x="4451350" y="5608638"/>
          <p14:tracePt t="6614" x="4494213" y="5413375"/>
          <p14:tracePt t="6621" x="4519613" y="5218113"/>
          <p14:tracePt t="6628" x="4554538" y="5038725"/>
          <p14:tracePt t="6635" x="4579938" y="4843463"/>
          <p14:tracePt t="6643" x="4613275" y="4622800"/>
          <p14:tracePt t="6650" x="4646613" y="4470400"/>
          <p14:tracePt t="6657" x="4673600" y="4291013"/>
          <p14:tracePt t="6664" x="4689475" y="4146550"/>
          <p14:tracePt t="6671" x="4714875" y="4037013"/>
          <p14:tracePt t="6678" x="4732338" y="3943350"/>
          <p14:tracePt t="6685" x="4740275" y="3824288"/>
          <p14:tracePt t="6692" x="4740275" y="3738563"/>
          <p14:tracePt t="6699" x="4740275" y="3697288"/>
          <p14:tracePt t="6706" x="4740275" y="3654425"/>
          <p14:tracePt t="6712" x="4732338" y="3629025"/>
          <p14:tracePt t="6720" x="4724400" y="3611563"/>
          <p14:tracePt t="6726" x="4706938" y="3603625"/>
          <p14:tracePt t="6741" x="4699000" y="3594100"/>
          <p14:tracePt t="6748" x="4689475" y="3594100"/>
          <p14:tracePt t="6762" x="4681538" y="3594100"/>
          <p14:tracePt t="6778" x="4673600" y="3594100"/>
          <p14:tracePt t="6804" x="4664075" y="3594100"/>
          <p14:tracePt t="6819" x="4656138" y="3611563"/>
          <p14:tracePt t="6825" x="4656138" y="3636963"/>
          <p14:tracePt t="6832" x="4646613" y="3679825"/>
          <p14:tracePt t="6839" x="4646613" y="3738563"/>
          <p14:tracePt t="6846" x="4646613" y="3806825"/>
          <p14:tracePt t="6853" x="4646613" y="3883025"/>
          <p14:tracePt t="6860" x="4656138" y="3960813"/>
          <p14:tracePt t="6868" x="4656138" y="4027488"/>
          <p14:tracePt t="6874" x="4664075" y="4105275"/>
          <p14:tracePt t="6881" x="4673600" y="4156075"/>
          <p14:tracePt t="6888" x="4681538" y="4181475"/>
          <p14:tracePt t="6895" x="4689475" y="4214813"/>
          <p14:tracePt t="6903" x="4689475" y="4240213"/>
          <p14:tracePt t="6909" x="4699000" y="4265613"/>
          <p14:tracePt t="6918" x="4706938" y="4283075"/>
          <p14:tracePt t="6923" x="4724400" y="4291013"/>
          <p14:tracePt t="6930" x="4724400" y="4300538"/>
          <p14:tracePt t="6937" x="4732338" y="4308475"/>
          <p14:tracePt t="6944" x="4740275" y="4316413"/>
          <p14:tracePt t="6953" x="4740275" y="4325938"/>
          <p14:tracePt t="6966" x="4757738" y="4325938"/>
          <p14:tracePt t="6972" x="4775200" y="4325938"/>
          <p14:tracePt t="6979" x="4783138" y="4325938"/>
          <p14:tracePt t="6986" x="4808538" y="4325938"/>
          <p14:tracePt t="7252" x="4935538" y="4308475"/>
          <p14:tracePt t="7259" x="5292725" y="4206875"/>
          <p14:tracePt t="7266" x="5487988" y="4181475"/>
          <p14:tracePt t="7273" x="5692775" y="4138613"/>
          <p14:tracePt t="7280" x="5895975" y="4087813"/>
          <p14:tracePt t="7287" x="6100763" y="4044950"/>
          <p14:tracePt t="7295" x="6227763" y="4011613"/>
          <p14:tracePt t="7302" x="6491288" y="3960813"/>
          <p14:tracePt t="7308" x="6823075" y="3892550"/>
          <p14:tracePt t="7315" x="7145338" y="3841750"/>
          <p14:tracePt t="7322" x="7426325" y="3798888"/>
          <p14:tracePt t="7329" x="7697788" y="3748088"/>
          <p14:tracePt t="7336" x="7951788" y="3705225"/>
          <p14:tracePt t="7343" x="8156575" y="3662363"/>
          <p14:tracePt t="7352" x="8326438" y="3636963"/>
          <p14:tracePt t="7357" x="8496300" y="3619500"/>
          <p14:tracePt t="7364" x="8742363" y="3568700"/>
          <p14:tracePt t="7371" x="8955088" y="3517900"/>
          <p14:tracePt t="7378" x="9117013" y="3467100"/>
          <p14:tracePt t="7385" x="9226550" y="3424238"/>
          <p14:tracePt t="7392" x="9337675" y="3390900"/>
          <p14:tracePt t="7398" x="9413875" y="3373438"/>
          <p14:tracePt t="7406" x="9456738" y="3365500"/>
          <p14:tracePt t="7413" x="9456738" y="3355975"/>
          <p14:tracePt t="7653" x="9472613" y="3297238"/>
          <p14:tracePt t="7657" x="9498013" y="3221038"/>
          <p14:tracePt t="7665" x="9515475" y="3152775"/>
          <p14:tracePt t="7672" x="9523413" y="3059113"/>
          <p14:tracePt t="7679" x="9532938" y="3033713"/>
          <p14:tracePt t="7687" x="9532938" y="2982913"/>
          <p14:tracePt t="7693" x="9540875" y="2922588"/>
          <p14:tracePt t="7702" x="9540875" y="2889250"/>
          <p14:tracePt t="7707" x="9540875" y="2838450"/>
          <p14:tracePt t="7714" x="9550400" y="2795588"/>
          <p14:tracePt t="7721" x="9550400" y="2744788"/>
          <p14:tracePt t="7728" x="9558338" y="2701925"/>
          <p14:tracePt t="7736" x="9558338" y="2668588"/>
          <p14:tracePt t="7742" x="9558338" y="2651125"/>
          <p14:tracePt t="7749" x="9558338" y="2625725"/>
          <p14:tracePt t="7756" x="9558338" y="2592388"/>
          <p14:tracePt t="7763" x="9558338" y="2566988"/>
          <p14:tracePt t="7770" x="9558338" y="2557463"/>
          <p14:tracePt t="7777" x="9558338" y="2541588"/>
          <p14:tracePt t="7785" x="9558338" y="2524125"/>
          <p14:tracePt t="7791" x="9558338" y="2498725"/>
          <p14:tracePt t="7798" x="9558338" y="2489200"/>
          <p14:tracePt t="7805" x="9558338" y="2481263"/>
          <p14:tracePt t="7812" x="9558338" y="2473325"/>
          <p14:tracePt t="7819" x="9558338" y="2463800"/>
          <p14:tracePt t="7826" x="9558338" y="2455863"/>
          <p14:tracePt t="7834" x="9550400" y="2447925"/>
          <p14:tracePt t="7840" x="9550400" y="2438400"/>
          <p14:tracePt t="7847" x="9540875" y="2438400"/>
          <p14:tracePt t="7854" x="9540875" y="2422525"/>
          <p14:tracePt t="7861" x="9523413" y="2422525"/>
          <p14:tracePt t="7869" x="9515475" y="2413000"/>
          <p14:tracePt t="7875" x="9515475" y="2405063"/>
          <p14:tracePt t="7885" x="9507538" y="2405063"/>
          <p14:tracePt t="7889" x="9498013" y="2397125"/>
          <p14:tracePt t="7896" x="9490075" y="2387600"/>
          <p14:tracePt t="7905" x="9482138" y="2387600"/>
          <p14:tracePt t="7910" x="9456738" y="2379663"/>
          <p14:tracePt t="7919" x="9439275" y="2371725"/>
          <p14:tracePt t="7924" x="9405938" y="2362200"/>
          <p14:tracePt t="7931" x="9380538" y="2354263"/>
          <p14:tracePt t="7938" x="9337675" y="2354263"/>
          <p14:tracePt t="7945" x="9312275" y="2354263"/>
          <p14:tracePt t="7953" x="9269413" y="2354263"/>
          <p14:tracePt t="7960" x="9226550" y="2354263"/>
          <p14:tracePt t="7966" x="9175750" y="2354263"/>
          <p14:tracePt t="7973" x="9150350" y="2354263"/>
          <p14:tracePt t="7980" x="9099550" y="2362200"/>
          <p14:tracePt t="7987" x="9056688" y="2362200"/>
          <p14:tracePt t="7994" x="9031288" y="2362200"/>
          <p14:tracePt t="8003" x="9005888" y="2362200"/>
          <p14:tracePt t="8008" x="8980488" y="2362200"/>
          <p14:tracePt t="8015" x="8963025" y="2354263"/>
          <p14:tracePt t="8022" x="8947150" y="2354263"/>
          <p14:tracePt t="8029" x="8937625" y="2354263"/>
          <p14:tracePt t="8035" x="8904288" y="2354263"/>
          <p14:tracePt t="8044" x="8894763" y="2354263"/>
          <p14:tracePt t="8051" x="8878888" y="2354263"/>
          <p14:tracePt t="8057" x="8861425" y="2354263"/>
          <p14:tracePt t="8064" x="8843963" y="2354263"/>
          <p14:tracePt t="8071" x="8828088" y="2362200"/>
          <p14:tracePt t="8078" x="8818563" y="2362200"/>
          <p14:tracePt t="8085" x="8810625" y="2371725"/>
          <p14:tracePt t="8092" x="8802688" y="2371725"/>
          <p14:tracePt t="8099" x="8793163" y="2371725"/>
          <p14:tracePt t="8106" x="8785225" y="2371725"/>
          <p14:tracePt t="8113" x="8777288" y="2371725"/>
          <p14:tracePt t="8120" x="8767763" y="2371725"/>
          <p14:tracePt t="8141" x="8759825" y="2371725"/>
          <p14:tracePt t="8148" x="8759825" y="2379663"/>
          <p14:tracePt t="8155" x="8750300" y="2379663"/>
          <p14:tracePt t="8162" x="8750300" y="2387600"/>
          <p14:tracePt t="8176" x="8742363" y="2387600"/>
          <p14:tracePt t="8190" x="8742363" y="2397125"/>
          <p14:tracePt t="8196" x="8742363" y="2405063"/>
          <p14:tracePt t="8204" x="8734425" y="2405063"/>
          <p14:tracePt t="8219" x="8724900" y="2413000"/>
          <p14:tracePt t="8239" x="8724900" y="2422525"/>
          <p14:tracePt t="8253" x="8724900" y="2430463"/>
          <p14:tracePt t="8269" x="8716963" y="2447925"/>
          <p14:tracePt t="8274" x="8699500" y="2463800"/>
          <p14:tracePt t="8281" x="8683625" y="2498725"/>
          <p14:tracePt t="8288" x="8658225" y="2532063"/>
          <p14:tracePt t="8295" x="8640763" y="2574925"/>
          <p14:tracePt t="8302" x="8623300" y="2608263"/>
          <p14:tracePt t="8309" x="8605838" y="2633663"/>
          <p14:tracePt t="8317" x="8589963" y="2660650"/>
          <p14:tracePt t="8323" x="8564563" y="2701925"/>
          <p14:tracePt t="8330" x="8529638" y="2744788"/>
          <p14:tracePt t="8338" x="8504238" y="2778125"/>
          <p14:tracePt t="8344" x="8462963" y="2838450"/>
          <p14:tracePt t="8351" x="8428038" y="2881313"/>
          <p14:tracePt t="8358" x="8385175" y="2940050"/>
          <p14:tracePt t="8365" x="8343900" y="3008313"/>
          <p14:tracePt t="8372" x="8301038" y="3067050"/>
          <p14:tracePt t="8379" x="8258175" y="3135313"/>
          <p14:tracePt t="8388" x="8232775" y="3195638"/>
          <p14:tracePt t="8392" x="8207375" y="3238500"/>
          <p14:tracePt t="8401" x="8189913" y="3263900"/>
          <p14:tracePt t="8407" x="8181975" y="3279775"/>
          <p14:tracePt t="8414" x="8174038" y="3289300"/>
          <p14:tracePt t="8421" x="8174038" y="3297238"/>
          <p14:tracePt t="8428" x="8164513" y="3305175"/>
          <p14:tracePt t="8449" x="8164513" y="3314700"/>
          <p14:tracePt t="8700" x="8189913" y="3322638"/>
          <p14:tracePt t="8707" x="8215313" y="3330575"/>
          <p14:tracePt t="8715" x="8232775" y="3340100"/>
          <p14:tracePt t="8722" x="8258175" y="3340100"/>
          <p14:tracePt t="8729" x="8275638" y="3348038"/>
          <p14:tracePt t="8736" x="8301038" y="3348038"/>
          <p14:tracePt t="8752" x="8308975" y="3355975"/>
          <p14:tracePt t="8757" x="8318500" y="3355975"/>
          <p14:tracePt t="8764" x="8326438" y="3355975"/>
          <p14:tracePt t="8771" x="8334375" y="3365500"/>
          <p14:tracePt t="8778" x="8343900" y="3365500"/>
          <p14:tracePt t="8785" x="8351838" y="3373438"/>
          <p14:tracePt t="8792" x="8359775" y="3382963"/>
          <p14:tracePt t="8799" x="8377238" y="3398838"/>
          <p14:tracePt t="8806" x="8394700" y="3424238"/>
          <p14:tracePt t="8813" x="8410575" y="3449638"/>
          <p14:tracePt t="8820" x="8428038" y="3484563"/>
          <p14:tracePt t="8827" x="8453438" y="3543300"/>
          <p14:tracePt t="8834" x="8496300" y="3611563"/>
          <p14:tracePt t="8841" x="8539163" y="3687763"/>
          <p14:tracePt t="8848" x="8580438" y="3798888"/>
          <p14:tracePt t="8855" x="8597900" y="3867150"/>
          <p14:tracePt t="8862" x="8615363" y="3935413"/>
          <p14:tracePt t="8868" x="8632825" y="3960813"/>
          <p14:tracePt t="8876" x="8648700" y="4019550"/>
          <p14:tracePt t="8884" x="8658225" y="4037013"/>
          <p14:tracePt t="8889" x="8658225" y="4052888"/>
          <p14:tracePt t="8897" x="8666163" y="4062413"/>
          <p14:tracePt t="8904" x="8666163" y="4079875"/>
          <p14:tracePt t="8911" x="8666163" y="4087813"/>
          <p14:tracePt t="8918" x="8658225" y="4105275"/>
          <p14:tracePt t="8925" x="8658225" y="4113213"/>
          <p14:tracePt t="8933" x="8658225" y="4121150"/>
          <p14:tracePt t="8939" x="8648700" y="4130675"/>
          <p14:tracePt t="8946" x="8623300" y="4146550"/>
          <p14:tracePt t="8954" x="8615363" y="4164013"/>
          <p14:tracePt t="8960" x="8589963" y="4171950"/>
          <p14:tracePt t="8968" x="8572500" y="4181475"/>
          <p14:tracePt t="8974" x="8529638" y="4197350"/>
          <p14:tracePt t="8981" x="8513763" y="4206875"/>
          <p14:tracePt t="8988" x="8478838" y="4206875"/>
          <p14:tracePt t="8995" x="8453438" y="4214813"/>
          <p14:tracePt t="9001" x="8428038" y="4214813"/>
          <p14:tracePt t="9008" x="8410575" y="4214813"/>
          <p14:tracePt t="9018" x="8394700" y="4214813"/>
          <p14:tracePt t="9023" x="8377238" y="4214813"/>
          <p14:tracePt t="9030" x="8359775" y="4224338"/>
          <p14:tracePt t="9037" x="8343900" y="4224338"/>
          <p14:tracePt t="9051" x="8326438" y="4224338"/>
          <p14:tracePt t="9058" x="8318500" y="4232275"/>
          <p14:tracePt t="9065" x="8308975" y="4232275"/>
          <p14:tracePt t="9072" x="8301038" y="4240213"/>
          <p14:tracePt t="9079" x="8291513" y="4249738"/>
          <p14:tracePt t="9087" x="8283575" y="4257675"/>
          <p14:tracePt t="9093" x="8283575" y="4265613"/>
          <p14:tracePt t="9101" x="8275638" y="4291013"/>
          <p14:tracePt t="9107" x="8266113" y="4291013"/>
          <p14:tracePt t="9114" x="8266113" y="4308475"/>
          <p14:tracePt t="9121" x="8266113" y="4325938"/>
          <p14:tracePt t="9128" x="8266113" y="4333875"/>
          <p14:tracePt t="9135" x="8266113" y="4351338"/>
          <p14:tracePt t="9142" x="8283575" y="4376738"/>
          <p14:tracePt t="9151" x="8291513" y="4402138"/>
          <p14:tracePt t="9156" x="8334375" y="4435475"/>
          <p14:tracePt t="9163" x="8385175" y="4478338"/>
          <p14:tracePt t="9170" x="8428038" y="4529138"/>
          <p14:tracePt t="9177" x="8488363" y="4579938"/>
          <p14:tracePt t="9185" x="8564563" y="4665663"/>
          <p14:tracePt t="9191" x="8623300" y="4724400"/>
          <p14:tracePt t="9198" x="8666163" y="4759325"/>
          <p14:tracePt t="9205" x="8724900" y="4810125"/>
          <p14:tracePt t="9213" x="8777288" y="4852988"/>
          <p14:tracePt t="9221" x="8818563" y="4894263"/>
          <p14:tracePt t="9226" x="8853488" y="4911725"/>
          <p14:tracePt t="9234" x="8878888" y="4937125"/>
          <p14:tracePt t="9240" x="8886825" y="4972050"/>
          <p14:tracePt t="9248" x="8912225" y="5005388"/>
          <p14:tracePt t="9254" x="8921750" y="5022850"/>
          <p14:tracePt t="9261" x="8937625" y="5064125"/>
          <p14:tracePt t="9268" x="8947150" y="5081588"/>
          <p14:tracePt t="9275" x="8947150" y="5132388"/>
          <p14:tracePt t="9284" x="8947150" y="5183188"/>
          <p14:tracePt t="9289" x="8947150" y="5226050"/>
          <p14:tracePt t="9296" x="8947150" y="5286375"/>
          <p14:tracePt t="9303" x="8947150" y="5353050"/>
          <p14:tracePt t="9310" x="8937625" y="5405438"/>
          <p14:tracePt t="9318" x="8929688" y="5464175"/>
          <p14:tracePt t="9324" x="8921750" y="5481638"/>
          <p14:tracePt t="9331" x="8904288" y="5514975"/>
          <p14:tracePt t="9338" x="8894763" y="5540375"/>
          <p14:tracePt t="9345" x="8886825" y="5557838"/>
          <p14:tracePt t="9353" x="8886825" y="5565775"/>
          <p14:tracePt t="9359" x="8869363" y="5583238"/>
          <p14:tracePt t="9368" x="8869363" y="5591175"/>
          <p14:tracePt t="9373" x="8861425" y="5600700"/>
          <p14:tracePt t="9387" x="8853488" y="5608638"/>
          <p14:tracePt t="9472" x="8861425" y="5600700"/>
          <p14:tracePt t="9478" x="8886825" y="5575300"/>
          <p14:tracePt t="9485" x="8904288" y="5549900"/>
          <p14:tracePt t="9492" x="8947150" y="5507038"/>
          <p14:tracePt t="9500" x="9005888" y="5438775"/>
          <p14:tracePt t="9506" x="9064625" y="5362575"/>
          <p14:tracePt t="9513" x="9158288" y="5268913"/>
          <p14:tracePt t="9520" x="9277350" y="5149850"/>
          <p14:tracePt t="9528" x="9472613" y="4972050"/>
          <p14:tracePt t="9534" x="9667875" y="4792663"/>
          <p14:tracePt t="9541" x="9855200" y="4648200"/>
          <p14:tracePt t="9550" x="10025063" y="4503738"/>
          <p14:tracePt t="9556" x="10186988" y="4384675"/>
          <p14:tracePt t="9562" x="10323513" y="4291013"/>
          <p14:tracePt t="9571" x="10534650" y="4121150"/>
          <p14:tracePt t="9576" x="10714038" y="4011613"/>
          <p14:tracePt t="9584" x="10866438" y="3900488"/>
          <p14:tracePt t="9590" x="11002963" y="3806825"/>
          <p14:tracePt t="9597" x="11137900" y="3705225"/>
          <p14:tracePt t="9604" x="11223625" y="3654425"/>
          <p14:tracePt t="9611" x="11299825" y="3603625"/>
          <p14:tracePt t="9620" x="11360150" y="3568700"/>
          <p14:tracePt t="9625" x="11410950" y="3517900"/>
          <p14:tracePt t="9633" x="11444288" y="3475038"/>
          <p14:tracePt t="9639" x="11461750" y="3449638"/>
          <p14:tracePt t="9647" x="11477625" y="3424238"/>
          <p14:tracePt t="9653" x="11487150" y="3398838"/>
          <p14:tracePt t="9660" x="11495088" y="3373438"/>
          <p14:tracePt t="9668" x="11503025" y="3348038"/>
          <p14:tracePt t="9675" x="11503025" y="3330575"/>
          <p14:tracePt t="9681" x="11503025" y="3314700"/>
          <p14:tracePt t="9688" x="11503025" y="3271838"/>
          <p14:tracePt t="9695" x="11495088" y="3221038"/>
          <p14:tracePt t="9702" x="11495088" y="3178175"/>
          <p14:tracePt t="9710" x="11477625" y="3127375"/>
          <p14:tracePt t="9718" x="11461750" y="3076575"/>
          <p14:tracePt t="9723" x="11444288" y="3025775"/>
          <p14:tracePt t="9730" x="11401425" y="2957513"/>
          <p14:tracePt t="9737" x="11385550" y="2897188"/>
          <p14:tracePt t="9744" x="11342688" y="2830513"/>
          <p14:tracePt t="9751" x="11325225" y="2787650"/>
          <p14:tracePt t="9759" x="11299825" y="2744788"/>
          <p14:tracePt t="9767" x="11282363" y="2719388"/>
          <p14:tracePt t="9772" x="11266488" y="2693988"/>
          <p14:tracePt t="9779" x="11249025" y="2676525"/>
          <p14:tracePt t="9786" x="11231563" y="2668588"/>
          <p14:tracePt t="9794" x="11223625" y="2660650"/>
          <p14:tracePt t="9801" x="11206163" y="2660650"/>
          <p14:tracePt t="9807" x="11188700" y="2651125"/>
          <p14:tracePt t="9814" x="11163300" y="2651125"/>
          <p14:tracePt t="9821" x="11137900" y="2651125"/>
          <p14:tracePt t="9828" x="11122025" y="2651125"/>
          <p14:tracePt t="9836" x="11079163" y="2660650"/>
          <p14:tracePt t="9842" x="11036300" y="2676525"/>
          <p14:tracePt t="9851" x="10993438" y="2701925"/>
          <p14:tracePt t="9856" x="10926763" y="2727325"/>
          <p14:tracePt t="9864" x="10858500" y="2762250"/>
          <p14:tracePt t="9870" x="10798175" y="2787650"/>
          <p14:tracePt t="9877" x="10729913" y="2805113"/>
          <p14:tracePt t="9884" x="10637838" y="2846388"/>
          <p14:tracePt t="9892" x="10560050" y="2889250"/>
          <p14:tracePt t="9900" x="10475913" y="2940050"/>
          <p14:tracePt t="9906" x="10415588" y="2957513"/>
          <p14:tracePt t="9913" x="10374313" y="2974975"/>
          <p14:tracePt t="9920" x="10331450" y="2990850"/>
          <p14:tracePt t="9927" x="10313988" y="3008313"/>
          <p14:tracePt t="9934" x="10280650" y="3025775"/>
          <p14:tracePt t="9951" x="10245725" y="3025775"/>
          <p14:tracePt t="9954" x="10237788" y="3025775"/>
          <p14:tracePt t="9963" x="10220325" y="3025775"/>
          <p14:tracePt t="9969" x="10212388" y="3025775"/>
          <p14:tracePt t="9976" x="10204450" y="3025775"/>
          <p14:tracePt t="9984" x="10204450" y="3016250"/>
          <p14:tracePt t="9990" x="10194925" y="3016250"/>
          <p14:tracePt t="10004" x="10186988" y="3008313"/>
          <p14:tracePt t="10010" x="10186988" y="3000375"/>
          <p14:tracePt t="10024" x="10186988" y="2990850"/>
          <p14:tracePt t="10038" x="10186988" y="2974975"/>
          <p14:tracePt t="10046" x="10194925" y="2965450"/>
          <p14:tracePt t="10053" x="10194925" y="2957513"/>
          <p14:tracePt t="10059" x="10204450" y="2949575"/>
          <p14:tracePt t="10068" x="10212388" y="2932113"/>
          <p14:tracePt t="10074" x="10220325" y="2922588"/>
          <p14:tracePt t="10081" x="10229850" y="2922588"/>
          <p14:tracePt t="10088" x="10237788" y="2914650"/>
          <p14:tracePt t="10095" x="10237788" y="2906713"/>
          <p14:tracePt t="10103" x="10255250" y="2906713"/>
          <p14:tracePt t="10110" x="10263188" y="2889250"/>
          <p14:tracePt t="10117" x="10280650" y="2889250"/>
          <p14:tracePt t="10124" x="10298113" y="2889250"/>
          <p14:tracePt t="10133" x="10339388" y="2889250"/>
          <p14:tracePt t="10138" x="10356850" y="2889250"/>
          <p14:tracePt t="10145" x="10415588" y="2889250"/>
          <p14:tracePt t="10152" x="10501313" y="2932113"/>
          <p14:tracePt t="10159" x="10594975" y="2957513"/>
          <p14:tracePt t="10167" x="10671175" y="3000375"/>
          <p14:tracePt t="10173" x="10764838" y="3076575"/>
          <p14:tracePt t="10180" x="10848975" y="3127375"/>
          <p14:tracePt t="10187" x="10917238" y="3195638"/>
          <p14:tracePt t="10193" x="10968038" y="3271838"/>
          <p14:tracePt t="10201" x="11018838" y="3348038"/>
          <p14:tracePt t="10207" x="11044238" y="3459163"/>
          <p14:tracePt t="10216" x="11071225" y="3543300"/>
          <p14:tracePt t="10222" x="11071225" y="3636963"/>
          <p14:tracePt t="10229" x="11071225" y="3722688"/>
          <p14:tracePt t="10236" x="11071225" y="3816350"/>
          <p14:tracePt t="10243" x="11061700" y="3908425"/>
          <p14:tracePt t="10251" x="11028363" y="4011613"/>
          <p14:tracePt t="10257" x="11002963" y="4105275"/>
          <p14:tracePt t="10264" x="10960100" y="4206875"/>
          <p14:tracePt t="10271" x="10917238" y="4275138"/>
          <p14:tracePt t="10278" x="10858500" y="4384675"/>
          <p14:tracePt t="10286" x="10798175" y="4478338"/>
          <p14:tracePt t="10292" x="10747375" y="4572000"/>
          <p14:tracePt t="10300" x="10688638" y="4657725"/>
          <p14:tracePt t="10306" x="10645775" y="4749800"/>
          <p14:tracePt t="10314" x="10594975" y="4810125"/>
          <p14:tracePt t="10322" x="10560050" y="4878388"/>
          <p14:tracePt t="10327" x="10534650" y="4919663"/>
          <p14:tracePt t="10333" x="10509250" y="4979988"/>
          <p14:tracePt t="10341" x="10501313" y="5005388"/>
          <p14:tracePt t="10349" x="10483850" y="5030788"/>
          <p14:tracePt t="10355" x="10467975" y="5056188"/>
          <p14:tracePt t="10362" x="10458450" y="5081588"/>
          <p14:tracePt t="10370" x="10450513" y="5099050"/>
          <p14:tracePt t="10376" x="10450513" y="5106988"/>
          <p14:tracePt t="10384" x="10442575" y="5124450"/>
          <p14:tracePt t="10390" x="10442575" y="5132388"/>
          <p14:tracePt t="10397" x="10433050" y="5141913"/>
          <p14:tracePt t="10404" x="10433050" y="5149850"/>
          <p14:tracePt t="10411" x="10433050" y="5157788"/>
          <p14:tracePt t="10425" x="10433050" y="5167313"/>
          <p14:tracePt t="10433" x="10433050" y="5175250"/>
          <p14:tracePt t="10453" x="10433050" y="5183188"/>
          <p14:tracePt t="10460" x="10433050" y="5192713"/>
          <p14:tracePt t="10474" x="10433050" y="5200650"/>
          <p14:tracePt t="10481" x="10433050" y="5208588"/>
          <p14:tracePt t="10488" x="10442575" y="5218113"/>
          <p14:tracePt t="10495" x="10450513" y="5235575"/>
          <p14:tracePt t="10502" x="10458450" y="5251450"/>
          <p14:tracePt t="10508" x="10467975" y="5276850"/>
          <p14:tracePt t="10517" x="10467975" y="5311775"/>
          <p14:tracePt t="10524" x="10475913" y="5327650"/>
          <p14:tracePt t="10530" x="10483850" y="5353050"/>
          <p14:tracePt t="10537" x="10493375" y="5380038"/>
          <p14:tracePt t="10544" x="10501313" y="5405438"/>
          <p14:tracePt t="10551" x="10501313" y="5421313"/>
          <p14:tracePt t="10557" x="10509250" y="5438775"/>
          <p14:tracePt t="10573" x="10509250" y="5456238"/>
          <p14:tracePt t="10579" x="10509250" y="5464175"/>
          <p14:tracePt t="10586" x="10509250" y="5472113"/>
          <p14:tracePt t="10593" x="10509250" y="5481638"/>
          <p14:tracePt t="10601" x="10509250" y="5489575"/>
          <p14:tracePt t="10614" x="10509250" y="5497513"/>
          <p14:tracePt t="10621" x="10509250" y="5507038"/>
          <p14:tracePt t="10635" x="10509250" y="5514975"/>
          <p14:tracePt t="10643" x="10509250" y="5524500"/>
          <p14:tracePt t="10652" x="10509250" y="5532438"/>
          <p14:tracePt t="10656" x="10509250" y="5540375"/>
          <p14:tracePt t="10663" x="10509250" y="5549900"/>
          <p14:tracePt t="10670" x="10509250" y="5557838"/>
          <p14:tracePt t="10685" x="10509250" y="5565775"/>
          <p14:tracePt t="10691" x="10501313" y="5565775"/>
          <p14:tracePt t="10699" x="10501313" y="5575300"/>
          <p14:tracePt t="10705" x="10501313" y="5583238"/>
          <p14:tracePt t="10719" x="10501313" y="5591175"/>
          <p14:tracePt t="10734" x="10501313" y="56007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time for various inputs </a:t>
            </a:r>
            <a:r>
              <a:rPr lang="en-US" i="1" dirty="0"/>
              <a:t>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2740703" y="6253019"/>
            <a:ext cx="671059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11: Modified factorial.cpp program to calculate execution time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50A-FED1-47D7-AD40-D6F920E70A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2473" y="1438998"/>
            <a:ext cx="4367051" cy="48140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493552-3B15-460A-B1C0-036A9CF36FDF}"/>
              </a:ext>
            </a:extLst>
          </p:cNvPr>
          <p:cNvCxnSpPr/>
          <p:nvPr/>
        </p:nvCxnSpPr>
        <p:spPr>
          <a:xfrm>
            <a:off x="3189508" y="3345671"/>
            <a:ext cx="111858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5772EE-E515-42FF-ABE4-EEEDC385E66C}"/>
              </a:ext>
            </a:extLst>
          </p:cNvPr>
          <p:cNvCxnSpPr/>
          <p:nvPr/>
        </p:nvCxnSpPr>
        <p:spPr>
          <a:xfrm>
            <a:off x="3167573" y="4113891"/>
            <a:ext cx="111858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FE75F5-CB3E-43C3-A76C-225C72B02588}"/>
              </a:ext>
            </a:extLst>
          </p:cNvPr>
          <p:cNvCxnSpPr/>
          <p:nvPr/>
        </p:nvCxnSpPr>
        <p:spPr>
          <a:xfrm>
            <a:off x="3167573" y="4863450"/>
            <a:ext cx="111858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212B32-6B78-4CA4-97E1-A931F3B23E07}"/>
              </a:ext>
            </a:extLst>
          </p:cNvPr>
          <p:cNvCxnSpPr/>
          <p:nvPr/>
        </p:nvCxnSpPr>
        <p:spPr>
          <a:xfrm>
            <a:off x="3189508" y="5631670"/>
            <a:ext cx="111858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D2BE5A-5BF5-42CA-A63E-4D6443683DAB}"/>
              </a:ext>
            </a:extLst>
          </p:cNvPr>
          <p:cNvSpPr txBox="1"/>
          <p:nvPr/>
        </p:nvSpPr>
        <p:spPr>
          <a:xfrm>
            <a:off x="1370078" y="3176394"/>
            <a:ext cx="182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8E89C-09D2-45CF-BEB1-7DF093F7B147}"/>
              </a:ext>
            </a:extLst>
          </p:cNvPr>
          <p:cNvSpPr txBox="1"/>
          <p:nvPr/>
        </p:nvSpPr>
        <p:spPr>
          <a:xfrm>
            <a:off x="1240971" y="3944613"/>
            <a:ext cx="195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Factorial(100)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DB8DE-56E8-44A1-827E-9B6B544368AA}"/>
              </a:ext>
            </a:extLst>
          </p:cNvPr>
          <p:cNvSpPr txBox="1"/>
          <p:nvPr/>
        </p:nvSpPr>
        <p:spPr>
          <a:xfrm>
            <a:off x="1088571" y="4693617"/>
            <a:ext cx="211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Factorial(1000)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1860B-9165-46CA-AAF1-E4FD5401C98A}"/>
              </a:ext>
            </a:extLst>
          </p:cNvPr>
          <p:cNvSpPr txBox="1"/>
          <p:nvPr/>
        </p:nvSpPr>
        <p:spPr>
          <a:xfrm>
            <a:off x="838197" y="5462393"/>
            <a:ext cx="2360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Factorial(10000)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4B244-18EA-494B-80D8-B95551AD9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7"/>
    </mc:Choice>
    <mc:Fallback xmlns="">
      <p:transition spd="slow" advTm="11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90" x="5657850" y="3841750"/>
          <p14:tracePt t="4196" x="5649913" y="3824288"/>
          <p14:tracePt t="4203" x="5632450" y="3816350"/>
          <p14:tracePt t="4209" x="5616575" y="3798888"/>
          <p14:tracePt t="4217" x="5599113" y="3781425"/>
          <p14:tracePt t="4224" x="5573713" y="3763963"/>
          <p14:tracePt t="4231" x="5556250" y="3748088"/>
          <p14:tracePt t="4238" x="5522913" y="3730625"/>
          <p14:tracePt t="4245" x="5505450" y="3705225"/>
          <p14:tracePt t="4253" x="5454650" y="3679825"/>
          <p14:tracePt t="4260" x="5421313" y="3654425"/>
          <p14:tracePt t="4267" x="5394325" y="3636963"/>
          <p14:tracePt t="4274" x="5360988" y="3619500"/>
          <p14:tracePt t="4282" x="5327650" y="3611563"/>
          <p14:tracePt t="4288" x="5302250" y="3594100"/>
          <p14:tracePt t="4295" x="5276850" y="3594100"/>
          <p14:tracePt t="4302" x="5259388" y="3586163"/>
          <p14:tracePt t="4309" x="5233988" y="3568700"/>
          <p14:tracePt t="4316" x="5224463" y="3568700"/>
          <p14:tracePt t="4323" x="5199063" y="3560763"/>
          <p14:tracePt t="4330" x="5183188" y="3552825"/>
          <p14:tracePt t="4336" x="5165725" y="3552825"/>
          <p14:tracePt t="4344" x="5148263" y="3552825"/>
          <p14:tracePt t="4351" x="5122863" y="3535363"/>
          <p14:tracePt t="4358" x="5106988" y="3535363"/>
          <p14:tracePt t="4366" x="5097463" y="3535363"/>
          <p14:tracePt t="4372" x="5089525" y="3535363"/>
          <p14:tracePt t="4379" x="5080000" y="3527425"/>
          <p14:tracePt t="4387" x="5054600" y="3527425"/>
          <p14:tracePt t="4393" x="5046663" y="3527425"/>
          <p14:tracePt t="4401" x="5038725" y="3527425"/>
          <p14:tracePt t="4407" x="5029200" y="3527425"/>
          <p14:tracePt t="4416" x="5013325" y="3527425"/>
          <p14:tracePt t="4420" x="5003800" y="3527425"/>
          <p14:tracePt t="4428" x="4995863" y="3517900"/>
          <p14:tracePt t="4435" x="4987925" y="3517900"/>
          <p14:tracePt t="4442" x="4978400" y="3517900"/>
          <p14:tracePt t="4456" x="4970463" y="3509963"/>
          <p14:tracePt t="4463" x="4962525" y="3509963"/>
          <p14:tracePt t="4484" x="4953000" y="3502025"/>
          <p14:tracePt t="4491" x="4945063" y="3502025"/>
          <p14:tracePt t="4499" x="4945063" y="3492500"/>
          <p14:tracePt t="4521" x="4935538" y="3492500"/>
          <p14:tracePt t="4533" x="4927600" y="3492500"/>
          <p14:tracePt t="4540" x="4927600" y="3484563"/>
          <p14:tracePt t="4562" x="4927600" y="3475038"/>
          <p14:tracePt t="4576" x="4919663" y="3475038"/>
          <p14:tracePt t="4583" x="4910138" y="3467100"/>
          <p14:tracePt t="4596" x="4910138" y="3459163"/>
          <p14:tracePt t="4624" x="4902200" y="3459163"/>
          <p14:tracePt t="4638" x="4902200" y="3449638"/>
          <p14:tracePt t="4687" x="4902200" y="3441700"/>
          <p14:tracePt t="4701" x="4902200" y="3433763"/>
          <p14:tracePt t="4717" x="4910138" y="3433763"/>
          <p14:tracePt t="4722" x="4927600" y="3433763"/>
          <p14:tracePt t="4729" x="4953000" y="3433763"/>
          <p14:tracePt t="4737" x="4987925" y="3424238"/>
          <p14:tracePt t="4743" x="5013325" y="3424238"/>
          <p14:tracePt t="4751" x="5038725" y="3416300"/>
          <p14:tracePt t="4757" x="5072063" y="3416300"/>
          <p14:tracePt t="4766" x="5106988" y="3416300"/>
          <p14:tracePt t="4771" x="5140325" y="3416300"/>
          <p14:tracePt t="4778" x="5157788" y="3416300"/>
          <p14:tracePt t="4786" x="5165725" y="3416300"/>
          <p14:tracePt t="4792" x="5191125" y="3416300"/>
          <p14:tracePt t="4799" x="5199063" y="3416300"/>
          <p14:tracePt t="4806" x="5216525" y="3416300"/>
          <p14:tracePt t="4821" x="5233988" y="3416300"/>
          <p14:tracePt t="4828" x="5241925" y="3416300"/>
          <p14:tracePt t="4834" x="5249863" y="3416300"/>
          <p14:tracePt t="4841" x="5259388" y="3416300"/>
          <p14:tracePt t="4849" x="5276850" y="3416300"/>
          <p14:tracePt t="4864" x="5284788" y="3416300"/>
          <p14:tracePt t="4870" x="5292725" y="3416300"/>
          <p14:tracePt t="4884" x="5310188" y="3416300"/>
          <p14:tracePt t="4901" x="5327650" y="3416300"/>
          <p14:tracePt t="4911" x="5335588" y="3416300"/>
          <p14:tracePt t="4919" x="5343525" y="3416300"/>
          <p14:tracePt t="4926" x="5360988" y="3416300"/>
          <p14:tracePt t="4933" x="5368925" y="3416300"/>
          <p14:tracePt t="4940" x="5394325" y="3416300"/>
          <p14:tracePt t="4948" x="5403850" y="3416300"/>
          <p14:tracePt t="4968" x="5446713" y="3416300"/>
          <p14:tracePt t="4975" x="5472113" y="3416300"/>
          <p14:tracePt t="4982" x="5480050" y="3416300"/>
          <p14:tracePt t="4989" x="5505450" y="3416300"/>
          <p14:tracePt t="4996" x="5522913" y="3416300"/>
          <p14:tracePt t="5003" x="5530850" y="3416300"/>
          <p14:tracePt t="5010" x="5556250" y="3416300"/>
          <p14:tracePt t="5017" x="5565775" y="3416300"/>
          <p14:tracePt t="5024" x="5591175" y="3416300"/>
          <p14:tracePt t="5032" x="5599113" y="3416300"/>
          <p14:tracePt t="5038" x="5616575" y="3416300"/>
          <p14:tracePt t="5045" x="5632450" y="3416300"/>
          <p14:tracePt t="5052" x="5649913" y="3416300"/>
          <p14:tracePt t="5059" x="5683250" y="3416300"/>
          <p14:tracePt t="5067" x="5700713" y="3416300"/>
          <p14:tracePt t="5073" x="5718175" y="3416300"/>
          <p14:tracePt t="5080" x="5735638" y="3416300"/>
          <p14:tracePt t="5087" x="5761038" y="3416300"/>
          <p14:tracePt t="5094" x="5794375" y="3416300"/>
          <p14:tracePt t="5100" x="5811838" y="3416300"/>
          <p14:tracePt t="5108" x="5837238" y="3416300"/>
          <p14:tracePt t="5116" x="5845175" y="3416300"/>
          <p14:tracePt t="5121" x="5853113" y="3416300"/>
          <p14:tracePt t="5129" x="5862638" y="3416300"/>
          <p14:tracePt t="5136" x="5870575" y="3416300"/>
          <p14:tracePt t="5150" x="5880100" y="3416300"/>
          <p14:tracePt t="5157" x="5895975" y="3416300"/>
          <p14:tracePt t="5166" x="5921375" y="3416300"/>
          <p14:tracePt t="5171" x="5938838" y="3416300"/>
          <p14:tracePt t="5437" x="5981700" y="3416300"/>
          <p14:tracePt t="5444" x="5997575" y="3416300"/>
          <p14:tracePt t="5451" x="6024563" y="3416300"/>
          <p14:tracePt t="5458" x="6075363" y="3416300"/>
          <p14:tracePt t="5466" x="6126163" y="3416300"/>
          <p14:tracePt t="5473" x="6194425" y="3416300"/>
          <p14:tracePt t="5480" x="6245225" y="3408363"/>
          <p14:tracePt t="5486" x="6296025" y="3408363"/>
          <p14:tracePt t="5493" x="6311900" y="3408363"/>
          <p14:tracePt t="5500" x="6346825" y="3398838"/>
          <p14:tracePt t="5507" x="6354763" y="3390900"/>
          <p14:tracePt t="5515" x="6364288" y="3390900"/>
          <p14:tracePt t="5521" x="6380163" y="3390900"/>
          <p14:tracePt t="5527" x="6405563" y="3390900"/>
          <p14:tracePt t="5536" x="6415088" y="3390900"/>
          <p14:tracePt t="5542" x="6430963" y="3390900"/>
          <p14:tracePt t="5550" x="6448425" y="3390900"/>
          <p14:tracePt t="5565" x="6456363" y="3390900"/>
          <p14:tracePt t="5578" x="6465888" y="3390900"/>
          <p14:tracePt t="5584" x="6473825" y="3390900"/>
          <p14:tracePt t="5591" x="6483350" y="3390900"/>
          <p14:tracePt t="5605" x="6491288" y="3390900"/>
          <p14:tracePt t="5620" x="6499225" y="3390900"/>
          <p14:tracePt t="5634" x="6508750" y="3390900"/>
          <p14:tracePt t="6228" x="6499225" y="3390900"/>
          <p14:tracePt t="6235" x="6491288" y="3382963"/>
          <p14:tracePt t="6244" x="6473825" y="3382963"/>
          <p14:tracePt t="6250" x="6456363" y="3373438"/>
          <p14:tracePt t="6257" x="6440488" y="3365500"/>
          <p14:tracePt t="6265" x="6423025" y="3355975"/>
          <p14:tracePt t="6271" x="6415088" y="3355975"/>
          <p14:tracePt t="6278" x="6397625" y="3340100"/>
          <p14:tracePt t="6285" x="6389688" y="3330575"/>
          <p14:tracePt t="6292" x="6364288" y="3322638"/>
          <p14:tracePt t="6299" x="6354763" y="3322638"/>
          <p14:tracePt t="6306" x="6321425" y="3305175"/>
          <p14:tracePt t="6314" x="6296025" y="3279775"/>
          <p14:tracePt t="6320" x="6270625" y="3263900"/>
          <p14:tracePt t="6327" x="6219825" y="3228975"/>
          <p14:tracePt t="6334" x="6176963" y="3203575"/>
          <p14:tracePt t="6341" x="6134100" y="3170238"/>
          <p14:tracePt t="6349" x="6075363" y="3135313"/>
          <p14:tracePt t="6355" x="6049963" y="3119438"/>
          <p14:tracePt t="6362" x="6007100" y="3101975"/>
          <p14:tracePt t="6369" x="5989638" y="3084513"/>
          <p14:tracePt t="6376" x="5964238" y="3067050"/>
          <p14:tracePt t="6384" x="5938838" y="3051175"/>
          <p14:tracePt t="6390" x="5905500" y="3041650"/>
          <p14:tracePt t="6400" x="5880100" y="3033713"/>
          <p14:tracePt t="6404" x="5853113" y="3025775"/>
          <p14:tracePt t="6411" x="5811838" y="3008313"/>
          <p14:tracePt t="6418" x="5768975" y="3008313"/>
          <p14:tracePt t="6425" x="5708650" y="3000375"/>
          <p14:tracePt t="6434" x="5649913" y="3000375"/>
          <p14:tracePt t="6439" x="5591175" y="3000375"/>
          <p14:tracePt t="6448" x="5538788" y="3000375"/>
          <p14:tracePt t="6453" x="5472113" y="3000375"/>
          <p14:tracePt t="6460" x="5386388" y="3000375"/>
          <p14:tracePt t="6467" x="5318125" y="3008313"/>
          <p14:tracePt t="6474" x="5249863" y="3025775"/>
          <p14:tracePt t="6482" x="5183188" y="3033713"/>
          <p14:tracePt t="6488" x="5132388" y="3041650"/>
          <p14:tracePt t="6496" x="5080000" y="3059113"/>
          <p14:tracePt t="6502" x="5038725" y="3059113"/>
          <p14:tracePt t="6509" x="4995863" y="3059113"/>
          <p14:tracePt t="6517" x="4953000" y="3067050"/>
          <p14:tracePt t="6523" x="4927600" y="3076575"/>
          <p14:tracePt t="6532" x="4884738" y="3084513"/>
          <p14:tracePt t="6537" x="4851400" y="3094038"/>
          <p14:tracePt t="6544" x="4833938" y="3094038"/>
          <p14:tracePt t="6551" x="4808538" y="3101975"/>
          <p14:tracePt t="6558" x="4791075" y="3109913"/>
          <p14:tracePt t="6567" x="4765675" y="3119438"/>
          <p14:tracePt t="6572" x="4749800" y="3119438"/>
          <p14:tracePt t="6581" x="4732338" y="3127375"/>
          <p14:tracePt t="6587" x="4714875" y="3144838"/>
          <p14:tracePt t="6594" x="4689475" y="3160713"/>
          <p14:tracePt t="6600" x="4673600" y="3170238"/>
          <p14:tracePt t="6607" x="4664075" y="3195638"/>
          <p14:tracePt t="6615" x="4646613" y="3203575"/>
          <p14:tracePt t="6621" x="4630738" y="3221038"/>
          <p14:tracePt t="6628" x="4613275" y="3238500"/>
          <p14:tracePt t="6643" x="4613275" y="3246438"/>
          <p14:tracePt t="6651" x="4605338" y="3254375"/>
          <p14:tracePt t="6657" x="4595813" y="3254375"/>
          <p14:tracePt t="6678" x="4595813" y="3263900"/>
          <p14:tracePt t="6685" x="4595813" y="3271838"/>
          <p14:tracePt t="6698" x="4587875" y="3271838"/>
          <p14:tracePt t="6706" x="4587875" y="3279775"/>
          <p14:tracePt t="6719" x="4587875" y="3289300"/>
          <p14:tracePt t="6726" x="4587875" y="3297238"/>
          <p14:tracePt t="6741" x="4587875" y="3305175"/>
          <p14:tracePt t="6748" x="4587875" y="3314700"/>
          <p14:tracePt t="6755" x="4587875" y="3322638"/>
          <p14:tracePt t="6761" x="4587875" y="3330575"/>
          <p14:tracePt t="6777" x="4587875" y="3340100"/>
          <p14:tracePt t="6783" x="4587875" y="3348038"/>
          <p14:tracePt t="6798" x="4587875" y="3365500"/>
          <p14:tracePt t="6810" x="4587875" y="3373438"/>
          <p14:tracePt t="6824" x="4587875" y="3382963"/>
          <p14:tracePt t="6860" x="4587875" y="3390900"/>
          <p14:tracePt t="6881" x="4595813" y="3390900"/>
          <p14:tracePt t="6898" x="4605338" y="3398838"/>
          <p14:tracePt t="6909" x="4605338" y="3408363"/>
          <p14:tracePt t="6923" x="4613275" y="3408363"/>
          <p14:tracePt t="6930" x="4621213" y="3408363"/>
          <p14:tracePt t="6945" x="4630738" y="3408363"/>
          <p14:tracePt t="6951" x="4638675" y="3408363"/>
          <p14:tracePt t="6958" x="4646613" y="3408363"/>
          <p14:tracePt t="6965" x="4673600" y="3416300"/>
          <p14:tracePt t="6972" x="4699000" y="3416300"/>
          <p14:tracePt t="6981" x="4724400" y="3416300"/>
          <p14:tracePt t="6986" x="4749800" y="3416300"/>
          <p14:tracePt t="6993" x="4783138" y="3416300"/>
          <p14:tracePt t="7001" x="4808538" y="3416300"/>
          <p14:tracePt t="7007" x="4833938" y="3416300"/>
          <p14:tracePt t="7015" x="4859338" y="3416300"/>
          <p14:tracePt t="7023" x="4876800" y="3416300"/>
          <p14:tracePt t="7028" x="4884738" y="3416300"/>
          <p14:tracePt t="7036" x="4894263" y="3416300"/>
          <p14:tracePt t="7042" x="4902200" y="3416300"/>
          <p14:tracePt t="7049" x="4910138" y="3416300"/>
          <p14:tracePt t="7065" x="4927600" y="3416300"/>
          <p14:tracePt t="7084" x="4935538" y="3416300"/>
          <p14:tracePt t="7091" x="4945063" y="3416300"/>
          <p14:tracePt t="7113" x="4953000" y="3416300"/>
          <p14:tracePt t="7126" x="4962525" y="3416300"/>
          <p14:tracePt t="7133" x="4970463" y="3416300"/>
          <p14:tracePt t="7154" x="4978400" y="3416300"/>
          <p14:tracePt t="7175" x="4987925" y="3416300"/>
          <p14:tracePt t="7238" x="4995863" y="3416300"/>
          <p14:tracePt t="7252" x="5003800" y="3416300"/>
          <p14:tracePt t="7260" x="5003800" y="3408363"/>
          <p14:tracePt t="7267" x="5013325" y="3408363"/>
          <p14:tracePt t="7280" x="5021263" y="3408363"/>
          <p14:tracePt t="7294" x="5029200" y="3408363"/>
          <p14:tracePt t="7322" x="5038725" y="3408363"/>
          <p14:tracePt t="7343" x="5046663" y="3408363"/>
          <p14:tracePt t="7694" x="5106988" y="3408363"/>
          <p14:tracePt t="7701" x="5165725" y="3408363"/>
          <p14:tracePt t="7708" x="5208588" y="3408363"/>
          <p14:tracePt t="7715" x="5259388" y="3408363"/>
          <p14:tracePt t="7722" x="5284788" y="3408363"/>
          <p14:tracePt t="7728" x="5318125" y="3408363"/>
          <p14:tracePt t="7736" x="5327650" y="3408363"/>
          <p14:tracePt t="7743" x="5343525" y="3408363"/>
          <p14:tracePt t="7750" x="5353050" y="3408363"/>
          <p14:tracePt t="7757" x="5368925" y="3408363"/>
          <p14:tracePt t="7771" x="5378450" y="3408363"/>
          <p14:tracePt t="7777" x="5386388" y="3408363"/>
          <p14:tracePt t="7792" x="5394325" y="3408363"/>
          <p14:tracePt t="7799" x="5403850" y="3408363"/>
          <p14:tracePt t="7814" x="5411788" y="3408363"/>
          <p14:tracePt t="7820" x="5421313" y="3408363"/>
          <p14:tracePt t="7848" x="5429250" y="3408363"/>
          <p14:tracePt t="7883" x="5437188" y="3408363"/>
          <p14:tracePt t="7911" x="5446713" y="3408363"/>
          <p14:tracePt t="7932" x="5454650" y="3408363"/>
          <p14:tracePt t="7946" x="5462588" y="3408363"/>
          <p14:tracePt t="7953" x="5487988" y="3390900"/>
          <p14:tracePt t="8443" x="5480050" y="3390900"/>
          <p14:tracePt t="8451" x="5454650" y="3390900"/>
          <p14:tracePt t="8458" x="5446713" y="3390900"/>
          <p14:tracePt t="8472" x="5437188" y="3382963"/>
          <p14:tracePt t="8480" x="5429250" y="3382963"/>
          <p14:tracePt t="8486" x="5429250" y="3373438"/>
          <p14:tracePt t="8500" x="5421313" y="3373438"/>
          <p14:tracePt t="8507" x="5421313" y="3365500"/>
          <p14:tracePt t="8523" x="5421313" y="3355975"/>
          <p14:tracePt t="8528" x="5421313" y="3340100"/>
          <p14:tracePt t="8535" x="5437188" y="3330575"/>
          <p14:tracePt t="8542" x="5454650" y="3297238"/>
          <p14:tracePt t="8549" x="5480050" y="3271838"/>
          <p14:tracePt t="8556" x="5522913" y="3238500"/>
          <p14:tracePt t="8564" x="5632450" y="3186113"/>
          <p14:tracePt t="8570" x="5708650" y="3152775"/>
          <p14:tracePt t="8577" x="5819775" y="3119438"/>
          <p14:tracePt t="8584" x="5997575" y="3101975"/>
          <p14:tracePt t="8591" x="6126163" y="3101975"/>
          <p14:tracePt t="8600" x="6235700" y="3101975"/>
          <p14:tracePt t="8605" x="6338888" y="3109913"/>
          <p14:tracePt t="8613" x="6423025" y="3144838"/>
          <p14:tracePt t="8619" x="6499225" y="3178175"/>
          <p14:tracePt t="8626" x="6575425" y="3221038"/>
          <p14:tracePt t="8633" x="6618288" y="3254375"/>
          <p14:tracePt t="8640" x="6661150" y="3305175"/>
          <p14:tracePt t="8647" x="6704013" y="3340100"/>
          <p14:tracePt t="8654" x="6737350" y="3373438"/>
          <p14:tracePt t="8661" x="6754813" y="3416300"/>
          <p14:tracePt t="8668" x="6770688" y="3441700"/>
          <p14:tracePt t="8675" x="6770688" y="3459163"/>
          <p14:tracePt t="8683" x="6770688" y="3492500"/>
          <p14:tracePt t="8689" x="6770688" y="3517900"/>
          <p14:tracePt t="8697" x="6770688" y="3543300"/>
          <p14:tracePt t="8702" x="6762750" y="3578225"/>
          <p14:tracePt t="8709" x="6745288" y="3611563"/>
          <p14:tracePt t="8716" x="6719888" y="3646488"/>
          <p14:tracePt t="8724" x="6686550" y="3671888"/>
          <p14:tracePt t="8732" x="6661150" y="3705225"/>
          <p14:tracePt t="8738" x="6618288" y="3730625"/>
          <p14:tracePt t="8746" x="6559550" y="3763963"/>
          <p14:tracePt t="8752" x="6516688" y="3790950"/>
          <p14:tracePt t="8759" x="6440488" y="3832225"/>
          <p14:tracePt t="8766" x="6389688" y="3857625"/>
          <p14:tracePt t="8774" x="6296025" y="3908425"/>
          <p14:tracePt t="8781" x="6210300" y="3943350"/>
          <p14:tracePt t="8787" x="6142038" y="3968750"/>
          <p14:tracePt t="8794" x="6075363" y="3994150"/>
          <p14:tracePt t="8801" x="6032500" y="4011613"/>
          <p14:tracePt t="8808" x="6007100" y="4027488"/>
          <p14:tracePt t="8814" x="5964238" y="4037013"/>
          <p14:tracePt t="8822" x="5930900" y="4037013"/>
          <p14:tracePt t="8832" x="5905500" y="4037013"/>
          <p14:tracePt t="8836" x="5880100" y="4037013"/>
          <p14:tracePt t="8843" x="5870575" y="4044950"/>
          <p14:tracePt t="8850" x="5853113" y="4044950"/>
          <p14:tracePt t="8857" x="5845175" y="4044950"/>
          <p14:tracePt t="8864" x="5837238" y="4044950"/>
          <p14:tracePt t="8885" x="5827713" y="4044950"/>
          <p14:tracePt t="8899" x="5819775" y="4044950"/>
          <p14:tracePt t="8983" x="5827713" y="4044950"/>
          <p14:tracePt t="8990" x="5827713" y="4037013"/>
          <p14:tracePt t="8997" x="5862638" y="4037013"/>
          <p14:tracePt t="9004" x="5880100" y="4019550"/>
          <p14:tracePt t="9013" x="5921375" y="4019550"/>
          <p14:tracePt t="9018" x="5938838" y="4011613"/>
          <p14:tracePt t="9025" x="5972175" y="4002088"/>
          <p14:tracePt t="9033" x="5997575" y="4002088"/>
          <p14:tracePt t="9039" x="6032500" y="3994150"/>
          <p14:tracePt t="9047" x="6049963" y="3994150"/>
          <p14:tracePt t="9053" x="6065838" y="3994150"/>
          <p14:tracePt t="9061" x="6100763" y="3994150"/>
          <p14:tracePt t="9068" x="6126163" y="4002088"/>
          <p14:tracePt t="9074" x="6151563" y="4011613"/>
          <p14:tracePt t="9081" x="6176963" y="4011613"/>
          <p14:tracePt t="9088" x="6210300" y="4011613"/>
          <p14:tracePt t="9097" x="6253163" y="4027488"/>
          <p14:tracePt t="9103" x="6303963" y="4052888"/>
          <p14:tracePt t="9109" x="6346825" y="4070350"/>
          <p14:tracePt t="9116" x="6389688" y="4087813"/>
          <p14:tracePt t="9124" x="6448425" y="4105275"/>
          <p14:tracePt t="9131" x="6483350" y="4130675"/>
          <p14:tracePt t="9138" x="6499225" y="4138613"/>
          <p14:tracePt t="9147" x="6534150" y="4156075"/>
          <p14:tracePt t="9152" x="6550025" y="4181475"/>
          <p14:tracePt t="9158" x="6567488" y="4189413"/>
          <p14:tracePt t="9165" x="6584950" y="4206875"/>
          <p14:tracePt t="9172" x="6592888" y="4232275"/>
          <p14:tracePt t="9181" x="6610350" y="4257675"/>
          <p14:tracePt t="9187" x="6618288" y="4291013"/>
          <p14:tracePt t="9194" x="6618288" y="4308475"/>
          <p14:tracePt t="9200" x="6626225" y="4351338"/>
          <p14:tracePt t="9210" x="6626225" y="4394200"/>
          <p14:tracePt t="9215" x="6618288" y="4445000"/>
          <p14:tracePt t="9222" x="6618288" y="4495800"/>
          <p14:tracePt t="9230" x="6584950" y="4564063"/>
          <p14:tracePt t="9236" x="6559550" y="4605338"/>
          <p14:tracePt t="9242" x="6534150" y="4648200"/>
          <p14:tracePt t="9249" x="6499225" y="4699000"/>
          <p14:tracePt t="9257" x="6473825" y="4733925"/>
          <p14:tracePt t="9264" x="6430963" y="4759325"/>
          <p14:tracePt t="9271" x="6380163" y="4792663"/>
          <p14:tracePt t="9278" x="6311900" y="4827588"/>
          <p14:tracePt t="9285" x="6261100" y="4843463"/>
          <p14:tracePt t="9292" x="6194425" y="4860925"/>
          <p14:tracePt t="9300" x="6142038" y="4886325"/>
          <p14:tracePt t="9306" x="6108700" y="4894263"/>
          <p14:tracePt t="9314" x="6075363" y="4903788"/>
          <p14:tracePt t="9320" x="6049963" y="4903788"/>
          <p14:tracePt t="9327" x="6015038" y="4911725"/>
          <p14:tracePt t="9334" x="6007100" y="4919663"/>
          <p14:tracePt t="9341" x="5989638" y="4919663"/>
          <p14:tracePt t="9348" x="5981700" y="4929188"/>
          <p14:tracePt t="9355" x="5964238" y="4929188"/>
          <p14:tracePt t="9363" x="5956300" y="4929188"/>
          <p14:tracePt t="9368" x="5938838" y="4929188"/>
          <p14:tracePt t="9376" x="5930900" y="4937125"/>
          <p14:tracePt t="9383" x="5913438" y="4937125"/>
          <p14:tracePt t="9390" x="5905500" y="4946650"/>
          <p14:tracePt t="9398" x="5888038" y="4946650"/>
          <p14:tracePt t="9404" x="5870575" y="4946650"/>
          <p14:tracePt t="9411" x="5862638" y="4946650"/>
          <p14:tracePt t="9425" x="5853113" y="4946650"/>
          <p14:tracePt t="9432" x="5845175" y="4946650"/>
          <p14:tracePt t="9461" x="5837238" y="4946650"/>
          <p14:tracePt t="9502" x="5853113" y="4937125"/>
          <p14:tracePt t="9509" x="5880100" y="4919663"/>
          <p14:tracePt t="9516" x="5905500" y="4911725"/>
          <p14:tracePt t="9523" x="5938838" y="4894263"/>
          <p14:tracePt t="9530" x="5964238" y="4886325"/>
          <p14:tracePt t="9537" x="5997575" y="4878388"/>
          <p14:tracePt t="9544" x="6040438" y="4860925"/>
          <p14:tracePt t="9551" x="6075363" y="4860925"/>
          <p14:tracePt t="9558" x="6134100" y="4852988"/>
          <p14:tracePt t="9567" x="6184900" y="4852988"/>
          <p14:tracePt t="9572" x="6253163" y="4852988"/>
          <p14:tracePt t="9580" x="6311900" y="4860925"/>
          <p14:tracePt t="9586" x="6354763" y="4868863"/>
          <p14:tracePt t="9593" x="6415088" y="4878388"/>
          <p14:tracePt t="9600" x="6430963" y="4886325"/>
          <p14:tracePt t="9607" x="6456363" y="4894263"/>
          <p14:tracePt t="9616" x="6473825" y="4903788"/>
          <p14:tracePt t="9621" x="6491288" y="4919663"/>
          <p14:tracePt t="9629" x="6499225" y="4929188"/>
          <p14:tracePt t="9635" x="6524625" y="4962525"/>
          <p14:tracePt t="9642" x="6542088" y="4987925"/>
          <p14:tracePt t="9649" x="6559550" y="5013325"/>
          <p14:tracePt t="9656" x="6567488" y="5081588"/>
          <p14:tracePt t="9664" x="6575425" y="5149850"/>
          <p14:tracePt t="9671" x="6592888" y="5226050"/>
          <p14:tracePt t="9677" x="6592888" y="5294313"/>
          <p14:tracePt t="9684" x="6600825" y="5353050"/>
          <p14:tracePt t="9691" x="6600825" y="5421313"/>
          <p14:tracePt t="9698" x="6610350" y="5464175"/>
          <p14:tracePt t="9704" x="6610350" y="5497513"/>
          <p14:tracePt t="9714" x="6610350" y="5557838"/>
          <p14:tracePt t="9719" x="6600825" y="5575300"/>
          <p14:tracePt t="9726" x="6592888" y="5608638"/>
          <p14:tracePt t="9733" x="6584950" y="5616575"/>
          <p14:tracePt t="9740" x="6584950" y="5641975"/>
          <p14:tracePt t="9747" x="6567488" y="5651500"/>
          <p14:tracePt t="9754" x="6559550" y="5676900"/>
          <p14:tracePt t="9763" x="6542088" y="5684838"/>
          <p14:tracePt t="9768" x="6516688" y="5702300"/>
          <p14:tracePt t="9775" x="6508750" y="5719763"/>
          <p14:tracePt t="9782" x="6483350" y="5727700"/>
          <p14:tracePt t="9789" x="6465888" y="5745163"/>
          <p14:tracePt t="9796" x="6440488" y="5761038"/>
          <p14:tracePt t="9803" x="6423025" y="5770563"/>
          <p14:tracePt t="9810" x="6389688" y="5778500"/>
          <p14:tracePt t="9818" x="6372225" y="5778500"/>
          <p14:tracePt t="9824" x="6338888" y="5788025"/>
          <p14:tracePt t="9832" x="6321425" y="5788025"/>
          <p14:tracePt t="9839" x="6296025" y="5788025"/>
          <p14:tracePt t="9846" x="6270625" y="5788025"/>
          <p14:tracePt t="9852" x="6245225" y="5788025"/>
          <p14:tracePt t="9860" x="6219825" y="5788025"/>
          <p14:tracePt t="9867" x="6202363" y="5788025"/>
          <p14:tracePt t="9873" x="6167438" y="5778500"/>
          <p14:tracePt t="9880" x="6142038" y="5770563"/>
          <p14:tracePt t="9888" x="6116638" y="5761038"/>
          <p14:tracePt t="9897" x="6083300" y="5753100"/>
          <p14:tracePt t="9901" x="6049963" y="5735638"/>
          <p14:tracePt t="9908" x="6007100" y="5727700"/>
          <p14:tracePt t="9915" x="5964238" y="5719763"/>
          <p14:tracePt t="9922" x="5921375" y="5710238"/>
          <p14:tracePt t="9930" x="5895975" y="5694363"/>
          <p14:tracePt t="9936" x="5870575" y="5694363"/>
          <p14:tracePt t="9943" x="5845175" y="5684838"/>
          <p14:tracePt t="9950" x="5819775" y="5684838"/>
          <p14:tracePt t="9960" x="5811838" y="5676900"/>
          <p14:tracePt t="9966" x="5794375" y="5668963"/>
          <p14:tracePt t="9971" x="5776913" y="5668963"/>
          <p14:tracePt t="9979" x="5761038" y="5659438"/>
          <p14:tracePt t="9986" x="5751513" y="5651500"/>
          <p14:tracePt t="9993" x="5726113" y="56340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time for various inputs </a:t>
            </a:r>
            <a:r>
              <a:rPr lang="en-US" i="1" dirty="0"/>
              <a:t>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2740703" y="6253018"/>
            <a:ext cx="671059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12: Several execution times and a plot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790E0-4127-46B6-B5B7-1C2C00D8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78" y="1809678"/>
            <a:ext cx="2686050" cy="432435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9FAA12-FBFB-47B1-B73B-40D1D7649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017590"/>
              </p:ext>
            </p:extLst>
          </p:nvPr>
        </p:nvGraphicFramePr>
        <p:xfrm>
          <a:off x="4856639" y="1507837"/>
          <a:ext cx="5530789" cy="3545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4E175B9-DF9A-47F2-B84E-229C76C6C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71" b="11675"/>
          <a:stretch/>
        </p:blipFill>
        <p:spPr>
          <a:xfrm>
            <a:off x="5231443" y="4867773"/>
            <a:ext cx="2686050" cy="1375153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ardrop 12">
            <a:extLst>
              <a:ext uri="{FF2B5EF4-FFF2-40B4-BE49-F238E27FC236}">
                <a16:creationId xmlns:a16="http://schemas.microsoft.com/office/drawing/2014/main" id="{AAA06D37-D643-409D-957A-5851F3C80722}"/>
              </a:ext>
            </a:extLst>
          </p:cNvPr>
          <p:cNvSpPr/>
          <p:nvPr/>
        </p:nvSpPr>
        <p:spPr>
          <a:xfrm rot="6300540">
            <a:off x="5156953" y="3545003"/>
            <a:ext cx="1180729" cy="1180729"/>
          </a:xfrm>
          <a:prstGeom prst="teardrop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8A024B-39D5-4898-A4AB-BA3521435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7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0"/>
    </mc:Choice>
    <mc:Fallback xmlns="">
      <p:transition spd="slow" advTm="1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8" x="2820988" y="3211513"/>
          <p14:tracePt t="1604" x="2820988" y="3221038"/>
          <p14:tracePt t="1611" x="2828925" y="3221038"/>
          <p14:tracePt t="1618" x="2854325" y="3238500"/>
          <p14:tracePt t="1625" x="2879725" y="3246438"/>
          <p14:tracePt t="1632" x="2914650" y="3254375"/>
          <p14:tracePt t="1639" x="2982913" y="3263900"/>
          <p14:tracePt t="1647" x="3067050" y="3263900"/>
          <p14:tracePt t="1654" x="3143250" y="3271838"/>
          <p14:tracePt t="1660" x="3228975" y="3279775"/>
          <p14:tracePt t="1667" x="3305175" y="3279775"/>
          <p14:tracePt t="1674" x="3389313" y="3279775"/>
          <p14:tracePt t="1681" x="3482975" y="3279775"/>
          <p14:tracePt t="1688" x="3559175" y="3279775"/>
          <p14:tracePt t="1696" x="3636963" y="3279775"/>
          <p14:tracePt t="1703" x="3713163" y="3271838"/>
          <p14:tracePt t="1709" x="3789363" y="3263900"/>
          <p14:tracePt t="1716" x="3865563" y="3254375"/>
          <p14:tracePt t="1723" x="3941763" y="3246438"/>
          <p14:tracePt t="1730" x="4027488" y="3221038"/>
          <p14:tracePt t="1737" x="4095750" y="3203575"/>
          <p14:tracePt t="1746" x="4162425" y="3186113"/>
          <p14:tracePt t="1751" x="4230688" y="3160713"/>
          <p14:tracePt t="1758" x="4281488" y="3127375"/>
          <p14:tracePt t="1765" x="4332288" y="3101975"/>
          <p14:tracePt t="1772" x="4367213" y="3067050"/>
          <p14:tracePt t="1779" x="4400550" y="3033713"/>
          <p14:tracePt t="1786" x="4418013" y="3000375"/>
          <p14:tracePt t="1795" x="4425950" y="2974975"/>
          <p14:tracePt t="1801" x="4443413" y="2940050"/>
          <p14:tracePt t="1808" x="4468813" y="2881313"/>
          <p14:tracePt t="1815" x="4468813" y="2813050"/>
          <p14:tracePt t="1822" x="4468813" y="2736850"/>
          <p14:tracePt t="1829" x="4468813" y="2633663"/>
          <p14:tracePt t="1835" x="4451350" y="2506663"/>
          <p14:tracePt t="1842" x="4418013" y="2379663"/>
          <p14:tracePt t="1849" x="4384675" y="2235200"/>
          <p14:tracePt t="1857" x="4349750" y="2108200"/>
          <p14:tracePt t="1863" x="4306888" y="1971675"/>
          <p14:tracePt t="1870" x="4265613" y="1835150"/>
          <p14:tracePt t="1878" x="4214813" y="1751013"/>
          <p14:tracePt t="1885" x="4154488" y="1639888"/>
          <p14:tracePt t="1891" x="4111625" y="1555750"/>
          <p14:tracePt t="1898" x="4060825" y="1462088"/>
          <p14:tracePt t="1906" x="4002088" y="1376363"/>
          <p14:tracePt t="1912" x="3941763" y="1317625"/>
          <p14:tracePt t="1919" x="3873500" y="1266825"/>
          <p14:tracePt t="1926" x="3789363" y="1241425"/>
          <p14:tracePt t="1934" x="3713163" y="1231900"/>
          <p14:tracePt t="1949" x="3467100" y="1266825"/>
          <p14:tracePt t="1954" x="3270250" y="1360488"/>
          <p14:tracePt t="1962" x="3033713" y="1520825"/>
          <p14:tracePt t="1968" x="2820988" y="1708150"/>
          <p14:tracePt t="1975" x="2641600" y="1878013"/>
          <p14:tracePt t="1983" x="2497138" y="2030413"/>
          <p14:tracePt t="1990" x="2352675" y="2192338"/>
          <p14:tracePt t="1997" x="2157413" y="2481263"/>
          <p14:tracePt t="2004" x="1997075" y="2711450"/>
          <p14:tracePt t="2012" x="1852613" y="2922588"/>
          <p14:tracePt t="2018" x="1708150" y="3152775"/>
          <p14:tracePt t="2025" x="1571625" y="3382963"/>
          <p14:tracePt t="2033" x="1487488" y="3517900"/>
          <p14:tracePt t="2039" x="1427163" y="3679825"/>
          <p14:tracePt t="2046" x="1376363" y="3841750"/>
          <p14:tracePt t="2053" x="1333500" y="3976688"/>
          <p14:tracePt t="2062" x="1308100" y="4197350"/>
          <p14:tracePt t="2068" x="1308100" y="4376738"/>
          <p14:tracePt t="2075" x="1308100" y="4640263"/>
          <p14:tracePt t="2082" x="1333500" y="4843463"/>
          <p14:tracePt t="2089" x="1419225" y="5200650"/>
          <p14:tracePt t="2096" x="1520825" y="5489575"/>
          <p14:tracePt t="2103" x="1597025" y="5684838"/>
          <p14:tracePt t="2110" x="1665288" y="5803900"/>
          <p14:tracePt t="2117" x="1766888" y="5940425"/>
          <p14:tracePt t="2124" x="1911350" y="6127750"/>
          <p14:tracePt t="2131" x="2005013" y="6211888"/>
          <p14:tracePt t="2138" x="2090738" y="6280150"/>
          <p14:tracePt t="2145" x="2182813" y="6338888"/>
          <p14:tracePt t="2152" x="2276475" y="6381750"/>
          <p14:tracePt t="2159" x="2370138" y="6442075"/>
          <p14:tracePt t="2166" x="2455863" y="6475413"/>
          <p14:tracePt t="2173" x="2549525" y="6518275"/>
          <p14:tracePt t="2180" x="2625725" y="6535738"/>
          <p14:tracePt t="2187" x="2727325" y="6569075"/>
          <p14:tracePt t="2196" x="2795588" y="6577013"/>
          <p14:tracePt t="2201" x="2871788" y="6577013"/>
          <p14:tracePt t="2209" x="2973388" y="6577013"/>
          <p14:tracePt t="2215" x="3067050" y="6569075"/>
          <p14:tracePt t="2222" x="3186113" y="6535738"/>
          <p14:tracePt t="2229" x="3330575" y="6483350"/>
          <p14:tracePt t="2236" x="3482975" y="6399213"/>
          <p14:tracePt t="2245" x="3644900" y="6297613"/>
          <p14:tracePt t="2250" x="3806825" y="6169025"/>
          <p14:tracePt t="2257" x="3967163" y="6034088"/>
          <p14:tracePt t="2264" x="4111625" y="5905500"/>
          <p14:tracePt t="2271" x="4256088" y="5770563"/>
          <p14:tracePt t="2279" x="4349750" y="5659438"/>
          <p14:tracePt t="2285" x="4476750" y="5472113"/>
          <p14:tracePt t="2292" x="4554538" y="5345113"/>
          <p14:tracePt t="2299" x="4621213" y="5226050"/>
          <p14:tracePt t="2306" x="4706938" y="5091113"/>
          <p14:tracePt t="2313" x="4765675" y="4929188"/>
          <p14:tracePt t="2321" x="4826000" y="4784725"/>
          <p14:tracePt t="2329" x="4876800" y="4648200"/>
          <p14:tracePt t="2334" x="4910138" y="4478338"/>
          <p14:tracePt t="2342" x="4935538" y="4300538"/>
          <p14:tracePt t="2348" x="4945063" y="4181475"/>
          <p14:tracePt t="2355" x="4945063" y="4002088"/>
          <p14:tracePt t="2362" x="4927600" y="3832225"/>
          <p14:tracePt t="2369" x="4902200" y="3636963"/>
          <p14:tracePt t="2376" x="4859338" y="3475038"/>
          <p14:tracePt t="2384" x="4783138" y="3211513"/>
          <p14:tracePt t="2391" x="4689475" y="2974975"/>
          <p14:tracePt t="2397" x="4595813" y="2805113"/>
          <p14:tracePt t="2404" x="4519613" y="2651125"/>
          <p14:tracePt t="2412" x="4392613" y="2447925"/>
          <p14:tracePt t="2419" x="4291013" y="2311400"/>
          <p14:tracePt t="2425" x="4197350" y="2200275"/>
          <p14:tracePt t="2432" x="4086225" y="2108200"/>
          <p14:tracePt t="2440" x="3976688" y="2022475"/>
          <p14:tracePt t="2447" x="3848100" y="1954213"/>
          <p14:tracePt t="2453" x="3738563" y="1920875"/>
          <p14:tracePt t="2461" x="3619500" y="1885950"/>
          <p14:tracePt t="2467" x="3492500" y="1885950"/>
          <p14:tracePt t="2474" x="3381375" y="1885950"/>
          <p14:tracePt t="2481" x="3270250" y="1885950"/>
          <p14:tracePt t="2488" x="3109913" y="1928813"/>
          <p14:tracePt t="2496" x="2990850" y="1971675"/>
          <p14:tracePt t="2502" x="2838450" y="2030413"/>
          <p14:tracePt t="2510" x="2641600" y="2124075"/>
          <p14:tracePt t="2517" x="2463800" y="2217738"/>
          <p14:tracePt t="2523" x="2327275" y="2319338"/>
          <p14:tracePt t="2530" x="2200275" y="2413000"/>
          <p14:tracePt t="2537" x="2081213" y="2506663"/>
          <p14:tracePt t="2546" x="1962150" y="2625725"/>
          <p14:tracePt t="2551" x="1852613" y="2719388"/>
          <p14:tracePt t="2558" x="1766888" y="2813050"/>
          <p14:tracePt t="2565" x="1665288" y="2914650"/>
          <p14:tracePt t="2572" x="1606550" y="3008313"/>
          <p14:tracePt t="2579" x="1538288" y="3084513"/>
          <p14:tracePt t="2586" x="1477963" y="3195638"/>
          <p14:tracePt t="2594" x="1419225" y="3348038"/>
          <p14:tracePt t="2601" x="1376363" y="3467100"/>
          <p14:tracePt t="2608" x="1333500" y="3603625"/>
          <p14:tracePt t="2615" x="1308100" y="3730625"/>
          <p14:tracePt t="2621" x="1300163" y="3900488"/>
          <p14:tracePt t="2630" x="1300163" y="4019550"/>
          <p14:tracePt t="2635" x="1308100" y="4121150"/>
          <p14:tracePt t="2642" x="1358900" y="4341813"/>
          <p14:tracePt t="2649" x="1435100" y="4579938"/>
          <p14:tracePt t="2656" x="1520825" y="4775200"/>
          <p14:tracePt t="2664" x="1631950" y="4954588"/>
          <p14:tracePt t="2671" x="1817688" y="5260975"/>
          <p14:tracePt t="2679" x="1962150" y="5446713"/>
          <p14:tracePt t="2684" x="2081213" y="5575300"/>
          <p14:tracePt t="2691" x="2327275" y="5788025"/>
          <p14:tracePt t="2698" x="2489200" y="5905500"/>
          <p14:tracePt t="2705" x="2600325" y="5973763"/>
          <p14:tracePt t="2713" x="2770188" y="6042025"/>
          <p14:tracePt t="2719" x="2930525" y="6092825"/>
          <p14:tracePt t="2726" x="3059113" y="6127750"/>
          <p14:tracePt t="2733" x="3186113" y="6127750"/>
          <p14:tracePt t="2740" x="3322638" y="6135688"/>
          <p14:tracePt t="2747" x="3441700" y="6135688"/>
          <p14:tracePt t="2754" x="3568700" y="6102350"/>
          <p14:tracePt t="2762" x="3695700" y="6067425"/>
          <p14:tracePt t="2768" x="3832225" y="6016625"/>
          <p14:tracePt t="2775" x="4002088" y="5948363"/>
          <p14:tracePt t="2782" x="4095750" y="5889625"/>
          <p14:tracePt t="2789" x="4240213" y="5778500"/>
          <p14:tracePt t="2797" x="4349750" y="5684838"/>
          <p14:tracePt t="2804" x="4435475" y="5591175"/>
          <p14:tracePt t="2813" x="4529138" y="5464175"/>
          <p14:tracePt t="2817" x="4605338" y="5319713"/>
          <p14:tracePt t="2825" x="4681538" y="5149850"/>
          <p14:tracePt t="2831" x="4749800" y="4979988"/>
          <p14:tracePt t="2839" x="4783138" y="4827588"/>
          <p14:tracePt t="2846" x="4818063" y="4673600"/>
          <p14:tracePt t="2852" x="4843463" y="4503738"/>
          <p14:tracePt t="2861" x="4868863" y="4359275"/>
          <p14:tracePt t="2867" x="4876800" y="4214813"/>
          <p14:tracePt t="2874" x="4876800" y="4079875"/>
          <p14:tracePt t="2881" x="4851400" y="3960813"/>
          <p14:tracePt t="2887" x="4818063" y="3781425"/>
          <p14:tracePt t="2895" x="4765675" y="3594100"/>
          <p14:tracePt t="2901" x="4714875" y="3459163"/>
          <p14:tracePt t="2909" x="4656138" y="3297238"/>
          <p14:tracePt t="2915" x="4587875" y="3135313"/>
          <p14:tracePt t="2923" x="4519613" y="2982913"/>
          <p14:tracePt t="2930" x="4460875" y="2863850"/>
          <p14:tracePt t="2937" x="4410075" y="2770188"/>
          <p14:tracePt t="2947" x="4332288" y="2668588"/>
          <p14:tracePt t="2951" x="4273550" y="2574925"/>
          <p14:tracePt t="2957" x="4214813" y="2516188"/>
          <p14:tracePt t="2964" x="4162425" y="2455863"/>
          <p14:tracePt t="2972" x="4121150" y="2413000"/>
          <p14:tracePt t="2979" x="4086225" y="2379663"/>
          <p14:tracePt t="2986" x="4017963" y="2344738"/>
          <p14:tracePt t="2993" x="3967163" y="2328863"/>
          <p14:tracePt t="3000" x="3916363" y="2303463"/>
          <p14:tracePt t="3007" x="3873500" y="2293938"/>
          <p14:tracePt t="3014" x="3806825" y="2286000"/>
          <p14:tracePt t="3021" x="3746500" y="2286000"/>
          <p14:tracePt t="3028" x="3695700" y="2286000"/>
          <p14:tracePt t="3035" x="3644900" y="2286000"/>
          <p14:tracePt t="3042" x="3602038" y="2286000"/>
          <p14:tracePt t="3049" x="3533775" y="2286000"/>
          <p14:tracePt t="3056" x="3482975" y="2293938"/>
          <p14:tracePt t="3063" x="3432175" y="2303463"/>
          <p14:tracePt t="3070" x="3381375" y="2303463"/>
          <p14:tracePt t="3077" x="3330575" y="2328863"/>
          <p14:tracePt t="3083" x="3297238" y="2328863"/>
          <p14:tracePt t="3091" x="3236913" y="2336800"/>
          <p14:tracePt t="3097" x="3219450" y="2336800"/>
          <p14:tracePt t="3105" x="3203575" y="2336800"/>
          <p14:tracePt t="3113" x="3168650" y="2336800"/>
          <p14:tracePt t="3119" x="3152775" y="2336800"/>
          <p14:tracePt t="3126" x="3127375" y="2344738"/>
          <p14:tracePt t="3132" x="3117850" y="2344738"/>
          <p14:tracePt t="3139" x="3100388" y="2344738"/>
          <p14:tracePt t="3146" x="3084513" y="2354263"/>
          <p14:tracePt t="3154" x="3059113" y="2362200"/>
          <p14:tracePt t="3162" x="3049588" y="2371725"/>
          <p14:tracePt t="3168" x="3033713" y="2371725"/>
          <p14:tracePt t="3175" x="3024188" y="2379663"/>
          <p14:tracePt t="3182" x="2998788" y="2387600"/>
          <p14:tracePt t="3407" x="2930525" y="2438400"/>
          <p14:tracePt t="3413" x="2846388" y="2516188"/>
          <p14:tracePt t="3420" x="2786063" y="2582863"/>
          <p14:tracePt t="3427" x="2735263" y="2643188"/>
          <p14:tracePt t="3434" x="2701925" y="2701925"/>
          <p14:tracePt t="3442" x="2651125" y="2762250"/>
          <p14:tracePt t="3448" x="2625725" y="2820988"/>
          <p14:tracePt t="3455" x="2582863" y="2871788"/>
          <p14:tracePt t="3462" x="2565400" y="2932113"/>
          <p14:tracePt t="3469" x="2549525" y="2982913"/>
          <p14:tracePt t="3477" x="2524125" y="3033713"/>
          <p14:tracePt t="3483" x="2514600" y="3067050"/>
          <p14:tracePt t="3490" x="2497138" y="3119438"/>
          <p14:tracePt t="3497" x="2497138" y="3152775"/>
          <p14:tracePt t="3504" x="2489200" y="3178175"/>
          <p14:tracePt t="3512" x="2481263" y="3203575"/>
          <p14:tracePt t="3518" x="2481263" y="3228975"/>
          <p14:tracePt t="3525" x="2481263" y="3263900"/>
          <p14:tracePt t="3532" x="2481263" y="3289300"/>
          <p14:tracePt t="3539" x="2481263" y="3330575"/>
          <p14:tracePt t="3546" x="2481263" y="3355975"/>
          <p14:tracePt t="3553" x="2481263" y="3398838"/>
          <p14:tracePt t="3562" x="2481263" y="3424238"/>
          <p14:tracePt t="3567" x="2481263" y="3449638"/>
          <p14:tracePt t="3574" x="2489200" y="3484563"/>
          <p14:tracePt t="3581" x="2489200" y="3502025"/>
          <p14:tracePt t="3588" x="2506663" y="3543300"/>
          <p14:tracePt t="3595" x="2514600" y="3578225"/>
          <p14:tracePt t="3603" x="2524125" y="3603625"/>
          <p14:tracePt t="3611" x="2532063" y="3629025"/>
          <p14:tracePt t="3617" x="2540000" y="3671888"/>
          <p14:tracePt t="3624" x="2549525" y="3705225"/>
          <p14:tracePt t="3630" x="2557463" y="3730625"/>
          <p14:tracePt t="3637" x="2565400" y="3773488"/>
          <p14:tracePt t="3645" x="2574925" y="3798888"/>
          <p14:tracePt t="3651" x="2582863" y="3824288"/>
          <p14:tracePt t="3658" x="2590800" y="3849688"/>
          <p14:tracePt t="3666" x="2608263" y="3857625"/>
          <p14:tracePt t="3673" x="2608263" y="3875088"/>
          <p14:tracePt t="3679" x="2625725" y="3883025"/>
          <p14:tracePt t="3687" x="2641600" y="3900488"/>
          <p14:tracePt t="3695" x="2659063" y="3917950"/>
          <p14:tracePt t="3700" x="2684463" y="3935413"/>
          <p14:tracePt t="3707" x="2709863" y="3951288"/>
          <p14:tracePt t="3715" x="2770188" y="3960813"/>
          <p14:tracePt t="3722" x="2838450" y="3976688"/>
          <p14:tracePt t="3729" x="2914650" y="3994150"/>
          <p14:tracePt t="3735" x="2998788" y="4002088"/>
          <p14:tracePt t="3743" x="3117850" y="4002088"/>
          <p14:tracePt t="3750" x="3244850" y="4002088"/>
          <p14:tracePt t="3756" x="3389313" y="3976688"/>
          <p14:tracePt t="3763" x="3508375" y="3960813"/>
          <p14:tracePt t="3771" x="3611563" y="3943350"/>
          <p14:tracePt t="3778" x="3703638" y="3908425"/>
          <p14:tracePt t="3784" x="3814763" y="3867150"/>
          <p14:tracePt t="3791" x="3925888" y="3824288"/>
          <p14:tracePt t="3798" x="4017963" y="3790950"/>
          <p14:tracePt t="3806" x="4121150" y="3748088"/>
          <p14:tracePt t="3813" x="4230688" y="3687763"/>
          <p14:tracePt t="3820" x="4324350" y="3636963"/>
          <p14:tracePt t="3829" x="4400550" y="3578225"/>
          <p14:tracePt t="3833" x="4486275" y="3535363"/>
          <p14:tracePt t="3840" x="4545013" y="3484563"/>
          <p14:tracePt t="3847" x="4587875" y="3449638"/>
          <p14:tracePt t="3854" x="4638675" y="3408363"/>
          <p14:tracePt t="3862" x="4664075" y="3355975"/>
          <p14:tracePt t="3868" x="4681538" y="3305175"/>
          <p14:tracePt t="3875" x="4689475" y="3263900"/>
          <p14:tracePt t="3882" x="4689475" y="3170238"/>
          <p14:tracePt t="3890" x="4689475" y="3084513"/>
          <p14:tracePt t="3897" x="4673600" y="2990850"/>
          <p14:tracePt t="3904" x="4638675" y="2889250"/>
          <p14:tracePt t="3911" x="4570413" y="2762250"/>
          <p14:tracePt t="3918" x="4494213" y="2592388"/>
          <p14:tracePt t="3925" x="4435475" y="2455863"/>
          <p14:tracePt t="3932" x="4359275" y="2311400"/>
          <p14:tracePt t="3938" x="4281488" y="2174875"/>
          <p14:tracePt t="3946" x="4222750" y="2073275"/>
          <p14:tracePt t="3953" x="4111625" y="1928813"/>
          <p14:tracePt t="3959" x="4044950" y="1844675"/>
          <p14:tracePt t="3966" x="3967163" y="1758950"/>
          <p14:tracePt t="3973" x="3890963" y="1665288"/>
          <p14:tracePt t="3980" x="3822700" y="1589088"/>
          <p14:tracePt t="3988" x="3738563" y="1546225"/>
          <p14:tracePt t="3995" x="3662363" y="1512888"/>
          <p14:tracePt t="4001" x="3543300" y="1495425"/>
          <p14:tracePt t="4008" x="3414713" y="1504950"/>
          <p14:tracePt t="4016" x="3330575" y="1520825"/>
          <p14:tracePt t="4023" x="3152775" y="1597025"/>
          <p14:tracePt t="4029" x="2947988" y="1725613"/>
          <p14:tracePt t="4036" x="2811463" y="1827213"/>
          <p14:tracePt t="4044" x="2633663" y="2022475"/>
          <p14:tracePt t="4051" x="2446338" y="2217738"/>
          <p14:tracePt t="4058" x="2260600" y="2438400"/>
          <p14:tracePt t="4064" x="2065338" y="2701925"/>
          <p14:tracePt t="4071" x="1903413" y="2982913"/>
          <p14:tracePt t="4079" x="1776413" y="3228975"/>
          <p14:tracePt t="4086" x="1665288" y="3475038"/>
          <p14:tracePt t="4093" x="1597025" y="3687763"/>
          <p14:tracePt t="4100" x="1512888" y="4044950"/>
          <p14:tracePt t="4107" x="1462088" y="4351338"/>
          <p14:tracePt t="4113" x="1444625" y="4691063"/>
          <p14:tracePt t="4121" x="1427163" y="5056188"/>
          <p14:tracePt t="4129" x="1452563" y="5405438"/>
          <p14:tracePt t="4135" x="1503363" y="5778500"/>
          <p14:tracePt t="4143" x="1606550" y="6092825"/>
          <p14:tracePt t="4148" x="1698625" y="6381750"/>
          <p14:tracePt t="4155" x="1809750" y="6654800"/>
          <p14:tracePt t="4324" x="3467100" y="6416675"/>
          <p14:tracePt t="4331" x="3627438" y="6161088"/>
          <p14:tracePt t="4338" x="3763963" y="5932488"/>
          <p14:tracePt t="4345" x="3933825" y="5710238"/>
          <p14:tracePt t="4352" x="4103688" y="5497513"/>
          <p14:tracePt t="4359" x="4298950" y="5319713"/>
          <p14:tracePt t="4366" x="4519613" y="5116513"/>
          <p14:tracePt t="4373" x="4732338" y="4962525"/>
          <p14:tracePt t="4380" x="4894263" y="4843463"/>
          <p14:tracePt t="4387" x="5199063" y="4673600"/>
          <p14:tracePt t="4395" x="5437188" y="4564063"/>
          <p14:tracePt t="4401" x="5683250" y="4460875"/>
          <p14:tracePt t="4408" x="5981700" y="4341813"/>
          <p14:tracePt t="4415" x="6245225" y="4249738"/>
          <p14:tracePt t="4422" x="6508750" y="4156075"/>
          <p14:tracePt t="4429" x="6745288" y="4079875"/>
          <p14:tracePt t="4436" x="7008813" y="4002088"/>
          <p14:tracePt t="4444" x="7196138" y="3935413"/>
          <p14:tracePt t="4450" x="7442200" y="3832225"/>
          <p14:tracePt t="4458" x="7629525" y="3748088"/>
          <p14:tracePt t="4464" x="7799388" y="3687763"/>
          <p14:tracePt t="4471" x="7994650" y="3603625"/>
          <p14:tracePt t="4479" x="8088313" y="3560763"/>
          <p14:tracePt t="4485" x="8232775" y="3517900"/>
          <p14:tracePt t="4493" x="8326438" y="3484563"/>
          <p14:tracePt t="4499" x="8394700" y="3459163"/>
          <p14:tracePt t="4506" x="8453438" y="3433763"/>
          <p14:tracePt t="4514" x="8470900" y="3424238"/>
          <p14:tracePt t="4520" x="8496300" y="3416300"/>
          <p14:tracePt t="4527" x="8513763" y="3398838"/>
          <p14:tracePt t="4534" x="8529638" y="3390900"/>
          <p14:tracePt t="4541" x="8555038" y="3355975"/>
          <p14:tracePt t="4772" x="8648700" y="3254375"/>
          <p14:tracePt t="4780" x="8767763" y="3127375"/>
          <p14:tracePt t="4787" x="8853488" y="3041650"/>
          <p14:tracePt t="4793" x="8947150" y="2965450"/>
          <p14:tracePt t="4801" x="9023350" y="2897188"/>
          <p14:tracePt t="4807" x="9107488" y="2820988"/>
          <p14:tracePt t="4814" x="9175750" y="2752725"/>
          <p14:tracePt t="4822" x="9261475" y="2686050"/>
          <p14:tracePt t="4828" x="9320213" y="2651125"/>
          <p14:tracePt t="4835" x="9363075" y="2617788"/>
          <p14:tracePt t="4845" x="9413875" y="2566988"/>
          <p14:tracePt t="4849" x="9447213" y="2532063"/>
          <p14:tracePt t="4856" x="9464675" y="2506663"/>
          <p14:tracePt t="4863" x="9498013" y="2481263"/>
          <p14:tracePt t="4871" x="9515475" y="2473325"/>
          <p14:tracePt t="4878" x="9523413" y="2455863"/>
          <p14:tracePt t="4884" x="9540875" y="2447925"/>
          <p14:tracePt t="4891" x="9550400" y="2430463"/>
          <p14:tracePt t="4898" x="9558338" y="2413000"/>
          <p14:tracePt t="4905" x="9566275" y="2413000"/>
          <p14:tracePt t="4920" x="9575800" y="2413000"/>
          <p14:tracePt t="4927" x="9575800" y="2405063"/>
          <p14:tracePt t="5410" x="9566275" y="2405063"/>
          <p14:tracePt t="5424" x="9550400" y="2413000"/>
          <p14:tracePt t="5431" x="9540875" y="2430463"/>
          <p14:tracePt t="5438" x="9515475" y="2447925"/>
          <p14:tracePt t="5445" x="9498013" y="2455863"/>
          <p14:tracePt t="5452" x="9472613" y="2481263"/>
          <p14:tracePt t="5460" x="9421813" y="2516188"/>
          <p14:tracePt t="5466" x="9371013" y="2549525"/>
          <p14:tracePt t="5473" x="9312275" y="2592388"/>
          <p14:tracePt t="5480" x="9226550" y="2660650"/>
          <p14:tracePt t="5487" x="9150350" y="2693988"/>
          <p14:tracePt t="5494" x="9064625" y="2736850"/>
          <p14:tracePt t="5501" x="8988425" y="2762250"/>
          <p14:tracePt t="5508" x="8921750" y="2778125"/>
          <p14:tracePt t="5515" x="8853488" y="2795588"/>
          <p14:tracePt t="5522" x="8785225" y="2795588"/>
          <p14:tracePt t="5529" x="8709025" y="2805113"/>
          <p14:tracePt t="5536" x="8632825" y="2813050"/>
          <p14:tracePt t="5544" x="8529638" y="2813050"/>
          <p14:tracePt t="5550" x="8435975" y="2830513"/>
          <p14:tracePt t="5557" x="8351838" y="2838450"/>
          <p14:tracePt t="5564" x="8266113" y="2846388"/>
          <p14:tracePt t="5571" x="8189913" y="2855913"/>
          <p14:tracePt t="5578" x="8113713" y="2871788"/>
          <p14:tracePt t="5585" x="8020050" y="2889250"/>
          <p14:tracePt t="5593" x="7969250" y="2889250"/>
          <p14:tracePt t="5599" x="7918450" y="2906713"/>
          <p14:tracePt t="5606" x="7859713" y="2914650"/>
          <p14:tracePt t="5613" x="7807325" y="2922588"/>
          <p14:tracePt t="5620" x="7756525" y="2932113"/>
          <p14:tracePt t="5628" x="7688263" y="2949575"/>
          <p14:tracePt t="5634" x="7629525" y="2965450"/>
          <p14:tracePt t="5641" x="7578725" y="2982913"/>
          <p14:tracePt t="5648" x="7518400" y="3016250"/>
          <p14:tracePt t="5655" x="7477125" y="3033713"/>
          <p14:tracePt t="5662" x="7426325" y="3059113"/>
          <p14:tracePt t="5669" x="7383463" y="3076575"/>
          <p14:tracePt t="5677" x="7323138" y="3094038"/>
          <p14:tracePt t="5683" x="7289800" y="3109913"/>
          <p14:tracePt t="5691" x="7264400" y="3127375"/>
          <p14:tracePt t="5697" x="7229475" y="3127375"/>
          <p14:tracePt t="5704" x="7204075" y="3135313"/>
          <p14:tracePt t="5711" x="7170738" y="3152775"/>
          <p14:tracePt t="5718" x="7119938" y="3170238"/>
          <p14:tracePt t="5728" x="7085013" y="3178175"/>
          <p14:tracePt t="5732" x="7034213" y="3195638"/>
          <p14:tracePt t="5739" x="6992938" y="3203575"/>
          <p14:tracePt t="5746" x="6967538" y="3211513"/>
          <p14:tracePt t="5754" x="6932613" y="3221038"/>
          <p14:tracePt t="5762" x="6907213" y="3228975"/>
          <p14:tracePt t="5767" x="6881813" y="3246438"/>
          <p14:tracePt t="5774" x="6848475" y="3263900"/>
          <p14:tracePt t="5781" x="6813550" y="3271838"/>
          <p14:tracePt t="5788" x="6770688" y="3289300"/>
          <p14:tracePt t="5796" x="6745288" y="3297238"/>
          <p14:tracePt t="5803" x="6711950" y="3322638"/>
          <p14:tracePt t="5811" x="6669088" y="3348038"/>
          <p14:tracePt t="5816" x="6610350" y="3365500"/>
          <p14:tracePt t="5823" x="6567488" y="3398838"/>
          <p14:tracePt t="5831" x="6534150" y="3416300"/>
          <p14:tracePt t="5837" x="6473825" y="3459163"/>
          <p14:tracePt t="5844" x="6440488" y="3484563"/>
          <p14:tracePt t="5851" x="6415088" y="3484563"/>
          <p14:tracePt t="5858" x="6389688" y="3509963"/>
          <p14:tracePt t="5865" x="6364288" y="3527425"/>
          <p14:tracePt t="5872" x="6338888" y="3543300"/>
          <p14:tracePt t="5880" x="6321425" y="3552825"/>
          <p14:tracePt t="5887" x="6303963" y="3568700"/>
          <p14:tracePt t="5894" x="6286500" y="3578225"/>
          <p14:tracePt t="5900" x="6278563" y="3578225"/>
          <p14:tracePt t="5907" x="6261100" y="3586163"/>
          <p14:tracePt t="5914" x="6253163" y="3594100"/>
          <p14:tracePt t="5921" x="6227763" y="3611563"/>
          <p14:tracePt t="5928" x="6210300" y="3619500"/>
          <p14:tracePt t="5935" x="6194425" y="3629025"/>
          <p14:tracePt t="5944" x="6184900" y="3646488"/>
          <p14:tracePt t="5960" x="6142038" y="3671888"/>
          <p14:tracePt t="5963" x="6126163" y="3687763"/>
          <p14:tracePt t="5970" x="6116638" y="3687763"/>
          <p14:tracePt t="5977" x="6108700" y="3705225"/>
          <p14:tracePt t="5984" x="6091238" y="3713163"/>
          <p14:tracePt t="5992" x="6083300" y="3722688"/>
          <p14:tracePt t="5999" x="6075363" y="3748088"/>
          <p14:tracePt t="6005" x="6065838" y="3748088"/>
          <p14:tracePt t="6012" x="6065838" y="3763963"/>
          <p14:tracePt t="6019" x="6049963" y="3790950"/>
          <p14:tracePt t="6026" x="6032500" y="3816350"/>
          <p14:tracePt t="6033" x="6015038" y="3841750"/>
          <p14:tracePt t="6040" x="6015038" y="3867150"/>
          <p14:tracePt t="6047" x="5997575" y="3892550"/>
          <p14:tracePt t="6055" x="5989638" y="3925888"/>
          <p14:tracePt t="6062" x="5972175" y="3951288"/>
          <p14:tracePt t="6069" x="5956300" y="3976688"/>
          <p14:tracePt t="6076" x="5946775" y="3994150"/>
          <p14:tracePt t="6082" x="5930900" y="4019550"/>
          <p14:tracePt t="6090" x="5913438" y="4052888"/>
          <p14:tracePt t="6097" x="5895975" y="4079875"/>
          <p14:tracePt t="6104" x="5888038" y="4105275"/>
          <p14:tracePt t="6111" x="5870575" y="4121150"/>
          <p14:tracePt t="6117" x="5862638" y="4156075"/>
          <p14:tracePt t="6124" x="5845175" y="4171950"/>
          <p14:tracePt t="6132" x="5837238" y="4197350"/>
          <p14:tracePt t="6139" x="5827713" y="4214813"/>
          <p14:tracePt t="6145" x="5819775" y="4232275"/>
          <p14:tracePt t="6153" x="5811838" y="4240213"/>
          <p14:tracePt t="6161" x="5811838" y="4249738"/>
          <p14:tracePt t="6167" x="5802313" y="4257675"/>
          <p14:tracePt t="6174" x="5802313" y="4265613"/>
          <p14:tracePt t="6188" x="5794375" y="4275138"/>
          <p14:tracePt t="6224" x="5794375" y="4283075"/>
          <p14:tracePt t="6258" x="5786438" y="4283075"/>
          <p14:tracePt t="6286" x="5776913" y="4283075"/>
          <p14:tracePt t="6293" x="5776913" y="4265613"/>
          <p14:tracePt t="6300" x="5776913" y="4240213"/>
          <p14:tracePt t="6307" x="5776913" y="4224338"/>
          <p14:tracePt t="6314" x="5776913" y="4197350"/>
          <p14:tracePt t="6321" x="5776913" y="4171950"/>
          <p14:tracePt t="6328" x="5776913" y="4130675"/>
          <p14:tracePt t="6335" x="5786438" y="4087813"/>
          <p14:tracePt t="6343" x="5794375" y="4062413"/>
          <p14:tracePt t="6349" x="5802313" y="4037013"/>
          <p14:tracePt t="6356" x="5811838" y="4019550"/>
          <p14:tracePt t="6363" x="5819775" y="3994150"/>
          <p14:tracePt t="6370" x="5827713" y="3976688"/>
          <p14:tracePt t="6378" x="5837238" y="3960813"/>
          <p14:tracePt t="6383" x="5845175" y="3951288"/>
          <p14:tracePt t="6391" x="5853113" y="3935413"/>
          <p14:tracePt t="6398" x="5853113" y="3925888"/>
          <p14:tracePt t="6405" x="5870575" y="3917950"/>
          <p14:tracePt t="6412" x="5880100" y="3908425"/>
          <p14:tracePt t="6419" x="5895975" y="3900488"/>
          <p14:tracePt t="6427" x="5913438" y="3892550"/>
          <p14:tracePt t="6433" x="5930900" y="3875088"/>
          <p14:tracePt t="6440" x="5956300" y="3867150"/>
          <p14:tracePt t="6447" x="5964238" y="3867150"/>
          <p14:tracePt t="6454" x="5981700" y="3867150"/>
          <p14:tracePt t="6462" x="6007100" y="3867150"/>
          <p14:tracePt t="6468" x="6015038" y="3867150"/>
          <p14:tracePt t="6477" x="6032500" y="3867150"/>
          <p14:tracePt t="6482" x="6040438" y="3867150"/>
          <p14:tracePt t="6489" x="6057900" y="3867150"/>
          <p14:tracePt t="6496" x="6075363" y="3875088"/>
          <p14:tracePt t="6503" x="6091238" y="3875088"/>
          <p14:tracePt t="6510" x="6100763" y="3892550"/>
          <p14:tracePt t="6517" x="6108700" y="3892550"/>
          <p14:tracePt t="6524" x="6116638" y="3900488"/>
          <p14:tracePt t="6538" x="6126163" y="3908425"/>
          <p14:tracePt t="6546" x="6134100" y="3917950"/>
          <p14:tracePt t="6553" x="6134100" y="3925888"/>
          <p14:tracePt t="6560" x="6134100" y="3935413"/>
          <p14:tracePt t="6573" x="6142038" y="3935413"/>
          <p14:tracePt t="6581" x="6142038" y="3943350"/>
          <p14:tracePt t="6602" x="6142038" y="3951288"/>
          <p14:tracePt t="6713" x="6151563" y="3951288"/>
          <p14:tracePt t="6735" x="6167438" y="3943350"/>
          <p14:tracePt t="6741" x="6176963" y="3943350"/>
          <p14:tracePt t="6749" x="6194425" y="3935413"/>
          <p14:tracePt t="6756" x="6219825" y="3917950"/>
          <p14:tracePt t="6762" x="6253163" y="3900488"/>
          <p14:tracePt t="6769" x="6286500" y="3883025"/>
          <p14:tracePt t="6777" x="6311900" y="3867150"/>
          <p14:tracePt t="6783" x="6364288" y="3832225"/>
          <p14:tracePt t="6790" x="6405563" y="3806825"/>
          <p14:tracePt t="6797" x="6508750" y="3756025"/>
          <p14:tracePt t="6804" x="6592888" y="3705225"/>
          <p14:tracePt t="6811" x="6704013" y="3646488"/>
          <p14:tracePt t="6818" x="6805613" y="3586163"/>
          <p14:tracePt t="6828" x="6932613" y="3509963"/>
          <p14:tracePt t="6832" x="7051675" y="3449638"/>
          <p14:tracePt t="6839" x="7127875" y="3398838"/>
          <p14:tracePt t="6846" x="7213600" y="3348038"/>
          <p14:tracePt t="6853" x="7281863" y="3322638"/>
          <p14:tracePt t="6861" x="7348538" y="3279775"/>
          <p14:tracePt t="6867" x="7391400" y="3263900"/>
          <p14:tracePt t="6875" x="7442200" y="3238500"/>
          <p14:tracePt t="6881" x="7467600" y="3221038"/>
          <p14:tracePt t="6888" x="7502525" y="3195638"/>
          <p14:tracePt t="6895" x="7535863" y="3178175"/>
          <p14:tracePt t="6902" x="7570788" y="3160713"/>
          <p14:tracePt t="6910" x="7596188" y="3152775"/>
          <p14:tracePt t="6916" x="7621588" y="3127375"/>
          <p14:tracePt t="6923" x="7662863" y="3109913"/>
          <p14:tracePt t="6930" x="7697788" y="3084513"/>
          <p14:tracePt t="6937" x="7731125" y="3067050"/>
          <p14:tracePt t="6945" x="7766050" y="3041650"/>
          <p14:tracePt t="6951" x="7807325" y="3025775"/>
          <p14:tracePt t="6959" x="7832725" y="3008313"/>
          <p14:tracePt t="6965" x="7867650" y="2990850"/>
          <p14:tracePt t="6972" x="7900988" y="2982913"/>
          <p14:tracePt t="6979" x="7918450" y="2965450"/>
          <p14:tracePt t="6986" x="7951788" y="2949575"/>
          <p14:tracePt t="6994" x="7969250" y="2940050"/>
          <p14:tracePt t="7000" x="7986713" y="2940050"/>
          <p14:tracePt t="7007" x="7994650" y="2932113"/>
          <p14:tracePt t="7014" x="8012113" y="2922588"/>
          <p14:tracePt t="7021" x="8029575" y="2914650"/>
          <p14:tracePt t="7028" x="8045450" y="2914650"/>
          <p14:tracePt t="7035" x="8054975" y="2914650"/>
          <p14:tracePt t="7050" x="8062913" y="2914650"/>
          <p14:tracePt t="7071" x="8070850" y="2914650"/>
          <p14:tracePt t="7099" x="8080375" y="2914650"/>
          <p14:tracePt t="7204" x="8080375" y="2906713"/>
          <p14:tracePt t="7919" x="8096250" y="2881313"/>
          <p14:tracePt t="7926" x="8121650" y="2838450"/>
          <p14:tracePt t="7933" x="8164513" y="2778125"/>
          <p14:tracePt t="7942" x="8199438" y="2711450"/>
          <p14:tracePt t="7947" x="8240713" y="2625725"/>
          <p14:tracePt t="7953" x="8283575" y="2541588"/>
          <p14:tracePt t="7960" x="8326438" y="2463800"/>
          <p14:tracePt t="7967" x="8377238" y="2371725"/>
          <p14:tracePt t="7975" x="8402638" y="2278063"/>
          <p14:tracePt t="7981" x="8428038" y="2174875"/>
          <p14:tracePt t="7988" x="8453438" y="2090738"/>
          <p14:tracePt t="7995" x="8478838" y="2014538"/>
          <p14:tracePt t="8002" x="8488363" y="1938338"/>
          <p14:tracePt t="8009" x="8488363" y="1860550"/>
          <p14:tracePt t="8016" x="8496300" y="1801813"/>
          <p14:tracePt t="8023" x="8496300" y="1751013"/>
          <p14:tracePt t="8030" x="8496300" y="1716088"/>
          <p14:tracePt t="8037" x="8496300" y="1674813"/>
          <p14:tracePt t="8044" x="8496300" y="1657350"/>
          <p14:tracePt t="8051" x="8488363" y="1631950"/>
          <p14:tracePt t="8060" x="8488363" y="1622425"/>
          <p14:tracePt t="8065" x="8478838" y="1606550"/>
          <p14:tracePt t="8072" x="8470900" y="1597025"/>
          <p14:tracePt t="8079" x="8445500" y="1581150"/>
          <p14:tracePt t="8086" x="8435975" y="1571625"/>
          <p14:tracePt t="8093" x="8402638" y="1563688"/>
          <p14:tracePt t="8100" x="8377238" y="1563688"/>
          <p14:tracePt t="8109" x="8351838" y="1555750"/>
          <p14:tracePt t="8114" x="8308975" y="1555750"/>
          <p14:tracePt t="8121" x="8240713" y="1555750"/>
          <p14:tracePt t="8128" x="8164513" y="1571625"/>
          <p14:tracePt t="8136" x="8070850" y="1589088"/>
          <p14:tracePt t="8143" x="7961313" y="1631950"/>
          <p14:tracePt t="8149" x="7850188" y="1682750"/>
          <p14:tracePt t="8156" x="7766050" y="1733550"/>
          <p14:tracePt t="8163" x="7688263" y="1784350"/>
          <p14:tracePt t="8171" x="7604125" y="1860550"/>
          <p14:tracePt t="8177" x="7545388" y="1920875"/>
          <p14:tracePt t="8184" x="7467600" y="1989138"/>
          <p14:tracePt t="8192" x="7408863" y="2047875"/>
          <p14:tracePt t="8198" x="7348538" y="2108200"/>
          <p14:tracePt t="8205" x="7281863" y="2209800"/>
          <p14:tracePt t="8212" x="7221538" y="2278063"/>
          <p14:tracePt t="8220" x="7170738" y="2344738"/>
          <p14:tracePt t="8227" x="7119938" y="2422525"/>
          <p14:tracePt t="8233" x="7069138" y="2473325"/>
          <p14:tracePt t="8242" x="7026275" y="2557463"/>
          <p14:tracePt t="8247" x="6975475" y="2625725"/>
          <p14:tracePt t="8255" x="6950075" y="2693988"/>
          <p14:tracePt t="8261" x="6907213" y="2752725"/>
          <p14:tracePt t="8268" x="6881813" y="2813050"/>
          <p14:tracePt t="8276" x="6864350" y="2855913"/>
          <p14:tracePt t="8282" x="6848475" y="2897188"/>
          <p14:tracePt t="8289" x="6831013" y="2949575"/>
          <p14:tracePt t="8296" x="6813550" y="2974975"/>
          <p14:tracePt t="8304" x="6797675" y="3000375"/>
          <p14:tracePt t="8311" x="6788150" y="3033713"/>
          <p14:tracePt t="8317" x="6780213" y="3067050"/>
          <p14:tracePt t="8325" x="6770688" y="3094038"/>
          <p14:tracePt t="8331" x="6762750" y="3127375"/>
          <p14:tracePt t="8339" x="6745288" y="3152775"/>
          <p14:tracePt t="8346" x="6729413" y="3186113"/>
          <p14:tracePt t="8353" x="6711950" y="3221038"/>
          <p14:tracePt t="8360" x="6694488" y="3246438"/>
          <p14:tracePt t="8367" x="6669088" y="3279775"/>
          <p14:tracePt t="8374" x="6653213" y="3322638"/>
          <p14:tracePt t="8381" x="6643688" y="3348038"/>
          <p14:tracePt t="8388" x="6626225" y="3390900"/>
          <p14:tracePt t="8395" x="6610350" y="3408363"/>
          <p14:tracePt t="8401" x="6592888" y="3441700"/>
          <p14:tracePt t="8409" x="6584950" y="3459163"/>
          <p14:tracePt t="8415" x="6567488" y="3484563"/>
          <p14:tracePt t="8423" x="6550025" y="3502025"/>
          <p14:tracePt t="8430" x="6550025" y="3517900"/>
          <p14:tracePt t="8437" x="6542088" y="3527425"/>
          <p14:tracePt t="8444" x="6534150" y="3543300"/>
          <p14:tracePt t="8452" x="6516688" y="3560763"/>
          <p14:tracePt t="8459" x="6516688" y="3568700"/>
          <p14:tracePt t="8465" x="6516688" y="3578225"/>
          <p14:tracePt t="8479" x="6508750" y="3586163"/>
          <p14:tracePt t="8486" x="6508750" y="3594100"/>
          <p14:tracePt t="8493" x="6499225" y="3594100"/>
          <p14:tracePt t="8508" x="6491288" y="3603625"/>
          <p14:tracePt t="8514" x="6483350" y="3611563"/>
          <p14:tracePt t="8528" x="6473825" y="3619500"/>
          <p14:tracePt t="8535" x="6465888" y="3646488"/>
          <p14:tracePt t="8542" x="6448425" y="3654425"/>
          <p14:tracePt t="8549" x="6430963" y="3679825"/>
          <p14:tracePt t="8556" x="6415088" y="3697288"/>
          <p14:tracePt t="8563" x="6397625" y="3713163"/>
          <p14:tracePt t="8570" x="6380163" y="3738563"/>
          <p14:tracePt t="8577" x="6364288" y="3748088"/>
          <p14:tracePt t="8584" x="6354763" y="3763963"/>
          <p14:tracePt t="8592" x="6329363" y="3773488"/>
          <p14:tracePt t="8598" x="6321425" y="3781425"/>
          <p14:tracePt t="8605" x="6303963" y="3798888"/>
          <p14:tracePt t="8612" x="6296025" y="3806825"/>
          <p14:tracePt t="8619" x="6278563" y="3816350"/>
          <p14:tracePt t="8627" x="6261100" y="3832225"/>
          <p14:tracePt t="8634" x="6253163" y="3841750"/>
          <p14:tracePt t="8643" x="6235700" y="3849688"/>
          <p14:tracePt t="8648" x="6219825" y="3867150"/>
          <p14:tracePt t="8655" x="6202363" y="3875088"/>
          <p14:tracePt t="8662" x="6194425" y="3892550"/>
          <p14:tracePt t="8669" x="6176963" y="3900488"/>
          <p14:tracePt t="8677" x="6167438" y="3900488"/>
          <p14:tracePt t="8683" x="6159500" y="3917950"/>
          <p14:tracePt t="8692" x="6142038" y="3917950"/>
          <p14:tracePt t="8704" x="6126163" y="3935413"/>
          <p14:tracePt t="8711" x="6126163" y="3943350"/>
          <p14:tracePt t="8718" x="6116638" y="3943350"/>
          <p14:tracePt t="8726" x="6108700" y="3951288"/>
          <p14:tracePt t="8732" x="6091238" y="3968750"/>
          <p14:tracePt t="8739" x="6075363" y="3968750"/>
          <p14:tracePt t="8746" x="6065838" y="3968750"/>
          <p14:tracePt t="8754" x="6057900" y="3976688"/>
          <p14:tracePt t="8761" x="6040438" y="3986213"/>
          <p14:tracePt t="8768" x="6032500" y="3986213"/>
          <p14:tracePt t="8776" x="6024563" y="3994150"/>
          <p14:tracePt t="8781" x="6015038" y="4002088"/>
          <p14:tracePt t="8796" x="5997575" y="4002088"/>
          <p14:tracePt t="8810" x="5997575" y="4011613"/>
          <p14:tracePt t="8817" x="5989638" y="4011613"/>
          <p14:tracePt t="8823" x="5981700" y="4011613"/>
          <p14:tracePt t="8830" x="5981700" y="4019550"/>
          <p14:tracePt t="8845" x="5972175" y="4019550"/>
          <p14:tracePt t="8866" x="5964238" y="4019550"/>
          <p14:tracePt t="8872" x="5956300" y="4019550"/>
          <p14:tracePt t="8901" x="5946775" y="4019550"/>
          <p14:tracePt t="8908" x="5938838" y="4019550"/>
          <p14:tracePt t="8943" x="5930900" y="4019550"/>
          <p14:tracePt t="8964" x="5921375" y="4019550"/>
          <p14:tracePt t="9082" x="5921375" y="4027488"/>
          <p14:tracePt t="9089" x="5913438" y="4027488"/>
          <p14:tracePt t="9139" x="5905500" y="4027488"/>
          <p14:tracePt t="9160" x="5895975" y="4027488"/>
          <p14:tracePt t="9202" x="5888038" y="4027488"/>
          <p14:tracePt t="9208" x="5880100" y="4037013"/>
          <p14:tracePt t="9230" x="5880100" y="4044950"/>
          <p14:tracePt t="9237" x="5870575" y="4044950"/>
          <p14:tracePt t="9251" x="5862638" y="4062413"/>
          <p14:tracePt t="9258" x="5862638" y="4070350"/>
          <p14:tracePt t="9265" x="5845175" y="4095750"/>
          <p14:tracePt t="9271" x="5837238" y="4113213"/>
          <p14:tracePt t="9278" x="5819775" y="4138613"/>
          <p14:tracePt t="9285" x="5819775" y="4146550"/>
          <p14:tracePt t="9293" x="5811838" y="4164013"/>
          <p14:tracePt t="9300" x="5811838" y="4181475"/>
          <p14:tracePt t="9308" x="5802313" y="4189413"/>
          <p14:tracePt t="9320" x="5802313" y="4197350"/>
          <p14:tracePt t="9327" x="5794375" y="4197350"/>
          <p14:tracePt t="9334" x="5794375" y="4206875"/>
          <p14:tracePt t="9341" x="5786438" y="4206875"/>
          <p14:tracePt t="9348" x="5786438" y="4214813"/>
          <p14:tracePt t="9362" x="5786438" y="4224338"/>
          <p14:tracePt t="9405" x="5786438" y="4232275"/>
          <p14:tracePt t="9481" x="5786438" y="4240213"/>
          <p14:tracePt t="9503" x="5776913" y="4249738"/>
          <p14:tracePt t="9510" x="5776913" y="4257675"/>
          <p14:tracePt t="9516" x="5768975" y="4257675"/>
          <p14:tracePt t="9523" x="5768975" y="4275138"/>
          <p14:tracePt t="9530" x="5761038" y="4283075"/>
          <p14:tracePt t="9537" x="5751513" y="4308475"/>
          <p14:tracePt t="9544" x="5743575" y="4316413"/>
          <p14:tracePt t="9551" x="5735638" y="4333875"/>
          <p14:tracePt t="9559" x="5735638" y="4341813"/>
          <p14:tracePt t="9565" x="5735638" y="4351338"/>
          <p14:tracePt t="9579" x="5726113" y="4351338"/>
          <p14:tracePt t="9586" x="5726113" y="4359275"/>
          <p14:tracePt t="9594" x="5726113" y="4368800"/>
          <p14:tracePt t="9615" x="5718175" y="4376738"/>
          <p14:tracePt t="9629" x="5708650" y="4384675"/>
          <p14:tracePt t="9635" x="5708650" y="4394200"/>
          <p14:tracePt t="9642" x="5708650" y="4402138"/>
          <p14:tracePt t="9685" x="5708650" y="4410075"/>
          <p14:tracePt t="9726" x="5700713" y="4410075"/>
          <p14:tracePt t="9761" x="5692775" y="4410075"/>
          <p14:tracePt t="9860" x="5692775" y="4402138"/>
          <p14:tracePt t="9880" x="5692775" y="4394200"/>
          <p14:tracePt t="9902" x="5692775" y="4384675"/>
          <p14:tracePt t="9915" x="5692775" y="4376738"/>
          <p14:tracePt t="9929" x="5692775" y="4368800"/>
          <p14:tracePt t="9937" x="5692775" y="4359275"/>
          <p14:tracePt t="9944" x="5692775" y="4333875"/>
          <p14:tracePt t="9950" x="5700713" y="4325938"/>
          <p14:tracePt t="9958" x="5700713" y="4300538"/>
          <p14:tracePt t="9964" x="5718175" y="4283075"/>
          <p14:tracePt t="9971" x="5718175" y="4249738"/>
          <p14:tracePt t="9978" x="5726113" y="4224338"/>
          <p14:tracePt t="9985" x="5743575" y="4189413"/>
          <p14:tracePt t="9993" x="5776913" y="4138613"/>
          <p14:tracePt t="10000" x="5811838" y="4079875"/>
          <p14:tracePt t="10008" x="5837238" y="4019550"/>
          <p14:tracePt t="10014" x="5905500" y="3925888"/>
          <p14:tracePt t="10020" x="5981700" y="3816350"/>
          <p14:tracePt t="10027" x="6075363" y="3687763"/>
          <p14:tracePt t="10035" x="6159500" y="3578225"/>
          <p14:tracePt t="10042" x="6245225" y="3492500"/>
          <p14:tracePt t="10048" x="6329363" y="3408363"/>
          <p14:tracePt t="10055" x="6397625" y="3348038"/>
          <p14:tracePt t="10062" x="6483350" y="3289300"/>
          <p14:tracePt t="10069" x="6567488" y="3238500"/>
          <p14:tracePt t="10076" x="6643688" y="3186113"/>
          <p14:tracePt t="10083" x="6754813" y="3135313"/>
          <p14:tracePt t="10091" x="6831013" y="3094038"/>
          <p14:tracePt t="10097" x="6950075" y="3033713"/>
          <p14:tracePt t="10104" x="7034213" y="2982913"/>
          <p14:tracePt t="10112" x="7119938" y="2957513"/>
          <p14:tracePt t="10118" x="7239000" y="2889250"/>
          <p14:tracePt t="10126" x="7383463" y="2813050"/>
          <p14:tracePt t="10132" x="7527925" y="2744788"/>
          <p14:tracePt t="10139" x="7680325" y="2651125"/>
          <p14:tracePt t="10146" x="7832725" y="2582863"/>
          <p14:tracePt t="10153" x="7943850" y="2524125"/>
          <p14:tracePt t="10160" x="8070850" y="2463800"/>
          <p14:tracePt t="10167" x="8207375" y="2413000"/>
          <p14:tracePt t="10175" x="8308975" y="2371725"/>
          <p14:tracePt t="10181" x="8410575" y="2328863"/>
          <p14:tracePt t="10188" x="8496300" y="2303463"/>
          <p14:tracePt t="10195" x="8615363" y="2268538"/>
          <p14:tracePt t="10202" x="8716963" y="2252663"/>
          <p14:tracePt t="10209" x="8785225" y="2217738"/>
          <p14:tracePt t="10216" x="8861425" y="2200275"/>
          <p14:tracePt t="10225" x="8929688" y="2166938"/>
          <p14:tracePt t="10231" x="8988425" y="2149475"/>
          <p14:tracePt t="10238" x="9039225" y="2133600"/>
          <p14:tracePt t="10245" x="9099550" y="2108200"/>
          <p14:tracePt t="10251" x="9142413" y="2090738"/>
          <p14:tracePt t="10259" x="9183688" y="2065338"/>
          <p14:tracePt t="10265" x="9226550" y="2047875"/>
          <p14:tracePt t="10272" x="9286875" y="2005013"/>
          <p14:tracePt t="10279" x="9320213" y="1989138"/>
          <p14:tracePt t="10286" x="9345613" y="1971675"/>
          <p14:tracePt t="10293" x="9380538" y="1954213"/>
          <p14:tracePt t="10301" x="9413875" y="1946275"/>
          <p14:tracePt t="10309" x="9421813" y="1928813"/>
          <p14:tracePt t="10315" x="9447213" y="1911350"/>
          <p14:tracePt t="10321" x="9464675" y="1903413"/>
          <p14:tracePt t="10328" x="9472613" y="1895475"/>
          <p14:tracePt t="10336" x="9490075" y="1878013"/>
          <p14:tracePt t="10343" x="9507538" y="1870075"/>
          <p14:tracePt t="10349" x="9523413" y="1860550"/>
          <p14:tracePt t="10358" x="9532938" y="1844675"/>
          <p14:tracePt t="10364" x="9550400" y="1835150"/>
          <p14:tracePt t="10370" x="9566275" y="1819275"/>
          <p14:tracePt t="10377" x="9575800" y="1801813"/>
          <p14:tracePt t="10384" x="9583738" y="1801813"/>
          <p14:tracePt t="10391" x="9591675" y="1784350"/>
          <p14:tracePt t="10398" x="9601200" y="1776413"/>
          <p14:tracePt t="10412" x="9609138" y="1766888"/>
          <p14:tracePt t="10434" x="9609138" y="1758950"/>
          <p14:tracePt t="10448" x="9617075" y="1751013"/>
          <p14:tracePt t="10490" x="9617075" y="1758950"/>
          <p14:tracePt t="10497" x="9601200" y="1766888"/>
          <p14:tracePt t="10504" x="9583738" y="1784350"/>
          <p14:tracePt t="10511" x="9566275" y="1801813"/>
          <p14:tracePt t="10518" x="9540875" y="1827213"/>
          <p14:tracePt t="10525" x="9515475" y="1870075"/>
          <p14:tracePt t="10531" x="9498013" y="1895475"/>
          <p14:tracePt t="10539" x="9447213" y="1938338"/>
          <p14:tracePt t="10546" x="9396413" y="1997075"/>
          <p14:tracePt t="10552" x="9353550" y="2047875"/>
          <p14:tracePt t="10559" x="9312275" y="2090738"/>
          <p14:tracePt t="10566" x="9277350" y="2159000"/>
          <p14:tracePt t="10575" x="9236075" y="2227263"/>
          <p14:tracePt t="10580" x="9158288" y="2311400"/>
          <p14:tracePt t="10587" x="9082088" y="2438400"/>
          <p14:tracePt t="10594" x="8972550" y="2617788"/>
          <p14:tracePt t="10601" x="8861425" y="2795588"/>
          <p14:tracePt t="10609" x="8750300" y="3000375"/>
          <p14:tracePt t="10615" x="8666163" y="3170238"/>
          <p14:tracePt t="10622" x="8564563" y="3322638"/>
          <p14:tracePt t="10629" x="8513763" y="3441700"/>
          <p14:tracePt t="10636" x="8445500" y="3568700"/>
          <p14:tracePt t="10643" x="8394700" y="3671888"/>
          <p14:tracePt t="10650" x="8334375" y="3763963"/>
          <p14:tracePt t="10658" x="8283575" y="3875088"/>
          <p14:tracePt t="10665" x="8224838" y="3951288"/>
          <p14:tracePt t="10671" x="8181975" y="4044950"/>
          <p14:tracePt t="10678" x="8131175" y="4130675"/>
          <p14:tracePt t="10685" x="8088313" y="4197350"/>
          <p14:tracePt t="10692" x="8062913" y="4257675"/>
          <p14:tracePt t="10700" x="8020050" y="4325938"/>
          <p14:tracePt t="10708" x="7994650" y="4384675"/>
          <p14:tracePt t="10713" x="7969250" y="4427538"/>
          <p14:tracePt t="10721" x="7943850" y="4470400"/>
          <p14:tracePt t="10727" x="7918450" y="4513263"/>
          <p14:tracePt t="10734" x="7893050" y="4572000"/>
          <p14:tracePt t="10742" x="7867650" y="4614863"/>
          <p14:tracePt t="10748" x="7842250" y="4673600"/>
          <p14:tracePt t="10755" x="7807325" y="4741863"/>
          <p14:tracePt t="10762" x="7773988" y="4784725"/>
          <p14:tracePt t="10769" x="7748588" y="4818063"/>
          <p14:tracePt t="10776" x="7731125" y="4852988"/>
          <p14:tracePt t="10783" x="7705725" y="4886325"/>
          <p14:tracePt t="10791" x="7705725" y="4903788"/>
          <p14:tracePt t="10798" x="7680325" y="4937125"/>
          <p14:tracePt t="10805" x="7672388" y="4954588"/>
          <p14:tracePt t="10812" x="7654925" y="4962525"/>
          <p14:tracePt t="10819" x="7654925" y="4979988"/>
          <p14:tracePt t="10826" x="7646988" y="4987925"/>
          <p14:tracePt t="10842" x="7646988" y="4997450"/>
          <p14:tracePt t="10846" x="7637463" y="4997450"/>
          <p14:tracePt t="10861" x="7637463" y="5005388"/>
          <p14:tracePt t="10868" x="7629525" y="5005388"/>
          <p14:tracePt t="10875" x="7621588" y="5005388"/>
          <p14:tracePt t="10882" x="7621588" y="5013325"/>
          <p14:tracePt t="10889" x="7604125" y="5022850"/>
          <p14:tracePt t="10896" x="7604125" y="5030788"/>
          <p14:tracePt t="10902" x="7586663" y="5038725"/>
          <p14:tracePt t="10910" x="7578725" y="5048250"/>
          <p14:tracePt t="10917" x="7561263" y="5056188"/>
          <p14:tracePt t="10925" x="7545388" y="5064125"/>
          <p14:tracePt t="10930" x="7535863" y="5064125"/>
          <p14:tracePt t="10937" x="7527925" y="5064125"/>
          <p14:tracePt t="10959" x="7510463" y="5064125"/>
          <p14:tracePt t="10981" x="7502525" y="5064125"/>
          <p14:tracePt t="11016" x="7518400" y="5056188"/>
          <p14:tracePt t="11021" x="7535863" y="5056188"/>
          <p14:tracePt t="11028" x="7578725" y="5038725"/>
          <p14:tracePt t="11036" x="7637463" y="5013325"/>
          <p14:tracePt t="11043" x="7705725" y="4997450"/>
          <p14:tracePt t="11049" x="7766050" y="4987925"/>
          <p14:tracePt t="11057" x="7842250" y="4979988"/>
          <p14:tracePt t="11063" x="7900988" y="4962525"/>
          <p14:tracePt t="11071" x="7951788" y="4954588"/>
          <p14:tracePt t="11077" x="7994650" y="4954588"/>
          <p14:tracePt t="11084" x="8037513" y="4954588"/>
          <p14:tracePt t="11092" x="8070850" y="4946650"/>
          <p14:tracePt t="11099" x="8113713" y="4937125"/>
          <p14:tracePt t="11107" x="8139113" y="4937125"/>
          <p14:tracePt t="11113" x="8164513" y="4929188"/>
          <p14:tracePt t="11120" x="8207375" y="4929188"/>
          <p14:tracePt t="11127" x="8224838" y="4919663"/>
          <p14:tracePt t="11134" x="8250238" y="4919663"/>
          <p14:tracePt t="11141" x="8258175" y="4911725"/>
          <p14:tracePt t="11148" x="8275638" y="4911725"/>
          <p14:tracePt t="11155" x="8283575" y="4911725"/>
          <p14:tracePt t="11162" x="8301038" y="4911725"/>
          <p14:tracePt t="11176" x="8308975" y="4911725"/>
          <p14:tracePt t="11183" x="8318500" y="4911725"/>
          <p14:tracePt t="11191" x="8318500" y="4903788"/>
          <p14:tracePt t="11205" x="8326438" y="4894263"/>
          <p14:tracePt t="11218" x="8334375" y="4894263"/>
          <p14:tracePt t="11226" x="8343900" y="4894263"/>
          <p14:tracePt t="11232" x="8351838" y="4894263"/>
          <p14:tracePt t="11239" x="8359775" y="4886325"/>
          <p14:tracePt t="11254" x="8377238" y="4878388"/>
          <p14:tracePt t="11260" x="8385175" y="4878388"/>
          <p14:tracePt t="11266" x="8394700" y="4878388"/>
          <p14:tracePt t="11274" x="8402638" y="4878388"/>
          <p14:tracePt t="11281" x="8420100" y="4878388"/>
          <p14:tracePt t="11288" x="8420100" y="4868863"/>
          <p14:tracePt t="11295" x="8435975" y="4868863"/>
          <p14:tracePt t="11302" x="8445500" y="4860925"/>
          <p14:tracePt t="11309" x="8462963" y="4860925"/>
          <p14:tracePt t="11325" x="8470900" y="4860925"/>
          <p14:tracePt t="11330" x="8478838" y="4860925"/>
          <p14:tracePt t="11344" x="8488363" y="4860925"/>
          <p14:tracePt t="11365" x="8496300" y="4860925"/>
          <p14:tracePt t="11583" x="8496300" y="4852988"/>
          <p14:tracePt t="11590" x="8496300" y="4843463"/>
          <p14:tracePt t="11604" x="8504238" y="4835525"/>
          <p14:tracePt t="11617" x="8504238" y="4827588"/>
          <p14:tracePt t="11632" x="8504238" y="4818063"/>
          <p14:tracePt t="11639" x="8513763" y="4810125"/>
          <p14:tracePt t="11653" x="8521700" y="4802188"/>
          <p14:tracePt t="11659" x="8521700" y="4792663"/>
          <p14:tracePt t="11666" x="8521700" y="4784725"/>
          <p14:tracePt t="11681" x="8529638" y="4775200"/>
          <p14:tracePt t="11688" x="8539163" y="4759325"/>
          <p14:tracePt t="11702" x="8539163" y="4741863"/>
          <p14:tracePt t="11708" x="8555038" y="4724400"/>
          <p14:tracePt t="11715" x="8572500" y="4691063"/>
          <p14:tracePt t="11724" x="8589963" y="4673600"/>
          <p14:tracePt t="11729" x="8589963" y="4648200"/>
          <p14:tracePt t="11736" x="8597900" y="4630738"/>
          <p14:tracePt t="11743" x="8615363" y="4614863"/>
          <p14:tracePt t="11750" x="8615363" y="4597400"/>
          <p14:tracePt t="11758" x="8623300" y="4572000"/>
          <p14:tracePt t="11764" x="8623300" y="4554538"/>
          <p14:tracePt t="11771" x="8632825" y="4538663"/>
          <p14:tracePt t="11778" x="8640763" y="4521200"/>
          <p14:tracePt t="11785" x="8648700" y="4503738"/>
          <p14:tracePt t="11792" x="8658225" y="4478338"/>
          <p14:tracePt t="11799" x="8658225" y="4452938"/>
          <p14:tracePt t="11808" x="8666163" y="4427538"/>
          <p14:tracePt t="11813" x="8674100" y="4402138"/>
          <p14:tracePt t="11820" x="8683625" y="4368800"/>
          <p14:tracePt t="11827" x="8699500" y="4333875"/>
          <p14:tracePt t="11834" x="8709025" y="4291013"/>
          <p14:tracePt t="11841" x="8716963" y="4275138"/>
          <p14:tracePt t="11848" x="8716963" y="4249738"/>
          <p14:tracePt t="11857" x="8716963" y="4214813"/>
          <p14:tracePt t="11863" x="8724900" y="4197350"/>
          <p14:tracePt t="11869" x="8724900" y="4171950"/>
          <p14:tracePt t="11876" x="8724900" y="4156075"/>
          <p14:tracePt t="11884" x="8724900" y="4138613"/>
          <p14:tracePt t="11891" x="8724900" y="4113213"/>
          <p14:tracePt t="11897" x="8724900" y="4105275"/>
          <p14:tracePt t="11904" x="8724900" y="4070350"/>
          <p14:tracePt t="11911" x="8716963" y="4044950"/>
          <p14:tracePt t="11918" x="8709025" y="4011613"/>
          <p14:tracePt t="11925" x="8683625" y="3968750"/>
          <p14:tracePt t="11933" x="8658225" y="3925888"/>
          <p14:tracePt t="11941" x="8632825" y="3883025"/>
          <p14:tracePt t="11946" x="8589963" y="3832225"/>
          <p14:tracePt t="11953" x="8564563" y="3798888"/>
          <p14:tracePt t="11960" x="8529638" y="3763963"/>
          <p14:tracePt t="11968" x="8504238" y="3730625"/>
          <p14:tracePt t="11975" x="8488363" y="3713163"/>
          <p14:tracePt t="11982" x="8453438" y="3679825"/>
          <p14:tracePt t="11990" x="8428038" y="3646488"/>
          <p14:tracePt t="11996" x="8394700" y="3629025"/>
          <p14:tracePt t="12003" x="8369300" y="3603625"/>
          <p14:tracePt t="12010" x="8326438" y="3578225"/>
          <p14:tracePt t="12016" x="8266113" y="3552825"/>
          <p14:tracePt t="12024" x="8199438" y="3517900"/>
          <p14:tracePt t="12030" x="8147050" y="3484563"/>
          <p14:tracePt t="12037" x="8054975" y="3459163"/>
          <p14:tracePt t="12045" x="7961313" y="3441700"/>
          <p14:tracePt t="12052" x="7885113" y="3424238"/>
          <p14:tracePt t="12059" x="7824788" y="3390900"/>
          <p14:tracePt t="12066" x="7756525" y="3382963"/>
          <p14:tracePt t="12074" x="7697788" y="3382963"/>
          <p14:tracePt t="12080" x="7654925" y="3373438"/>
          <p14:tracePt t="12086" x="7612063" y="3373438"/>
          <p14:tracePt t="12093" x="7578725" y="3373438"/>
          <p14:tracePt t="12101" x="7535863" y="3373438"/>
          <p14:tracePt t="12108" x="7467600" y="3382963"/>
          <p14:tracePt t="12115" x="7416800" y="3382963"/>
          <p14:tracePt t="12122" x="7340600" y="3408363"/>
          <p14:tracePt t="12129" x="7256463" y="3424238"/>
          <p14:tracePt t="12136" x="7178675" y="3433763"/>
          <p14:tracePt t="12142" x="7112000" y="3449638"/>
          <p14:tracePt t="12149" x="7043738" y="3475038"/>
          <p14:tracePt t="12157" x="6992938" y="3492500"/>
          <p14:tracePt t="12163" x="6950075" y="3509963"/>
          <p14:tracePt t="12170" x="6907213" y="3527425"/>
          <p14:tracePt t="12178" x="6856413" y="3552825"/>
          <p14:tracePt t="12185" x="6831013" y="3578225"/>
          <p14:tracePt t="12192" x="6770688" y="3603625"/>
          <p14:tracePt t="12199" x="6737350" y="3629025"/>
          <p14:tracePt t="12208" x="6704013" y="3654425"/>
          <p14:tracePt t="12212" x="6678613" y="3679825"/>
          <p14:tracePt t="12219" x="6661150" y="3697288"/>
          <p14:tracePt t="12226" x="6626225" y="3722688"/>
          <p14:tracePt t="12234" x="6600825" y="3738563"/>
          <p14:tracePt t="12242" x="6592888" y="3763963"/>
          <p14:tracePt t="12248" x="6567488" y="3781425"/>
          <p14:tracePt t="12254" x="6559550" y="3798888"/>
          <p14:tracePt t="12262" x="6534150" y="3816350"/>
          <p14:tracePt t="12269" x="6508750" y="3832225"/>
          <p14:tracePt t="12276" x="6491288" y="3857625"/>
          <p14:tracePt t="12283" x="6456363" y="3867150"/>
          <p14:tracePt t="12291" x="6440488" y="3883025"/>
          <p14:tracePt t="12297" x="6397625" y="3900488"/>
          <p14:tracePt t="12304" x="6372225" y="3925888"/>
          <p14:tracePt t="12311" x="6354763" y="3935413"/>
          <p14:tracePt t="12318" x="6311900" y="3943350"/>
          <p14:tracePt t="12326" x="6278563" y="3960813"/>
          <p14:tracePt t="12332" x="6261100" y="3976688"/>
          <p14:tracePt t="12340" x="6235700" y="3986213"/>
          <p14:tracePt t="12346" x="6210300" y="3994150"/>
          <p14:tracePt t="12353" x="6184900" y="4011613"/>
          <p14:tracePt t="12360" x="6167438" y="4019550"/>
          <p14:tracePt t="12367" x="6134100" y="4044950"/>
          <p14:tracePt t="12375" x="6108700" y="4052888"/>
          <p14:tracePt t="12381" x="6083300" y="4052888"/>
          <p14:tracePt t="12388" x="6075363" y="4062413"/>
          <p14:tracePt t="12395" x="6049963" y="4062413"/>
          <p14:tracePt t="12402" x="6040438" y="4062413"/>
          <p14:tracePt t="12409" x="6024563" y="4062413"/>
          <p14:tracePt t="12416" x="6015038" y="4070350"/>
          <p14:tracePt t="12431" x="6007100" y="4070350"/>
          <p14:tracePt t="12444" x="5997575" y="4070350"/>
          <p14:tracePt t="12452" x="5989638" y="4070350"/>
          <p14:tracePt t="12465" x="5981700" y="4070350"/>
          <p14:tracePt t="12474" x="5972175" y="4070350"/>
          <p14:tracePt t="12501" x="5964238" y="4070350"/>
          <p14:tracePt t="12508" x="5956300" y="4070350"/>
          <p14:tracePt t="12550" x="5946775" y="4070350"/>
          <p14:tracePt t="12822" x="5946775" y="4044950"/>
          <p14:tracePt t="12830" x="5946775" y="4027488"/>
          <p14:tracePt t="12837" x="5956300" y="4011613"/>
          <p14:tracePt t="12843" x="5956300" y="3994150"/>
          <p14:tracePt t="12851" x="5956300" y="3976688"/>
          <p14:tracePt t="12864" x="5956300" y="3960813"/>
          <p14:tracePt t="12871" x="5946775" y="3943350"/>
          <p14:tracePt t="12879" x="5938838" y="3917950"/>
          <p14:tracePt t="12886" x="5930900" y="3900488"/>
          <p14:tracePt t="12892" x="5895975" y="3867150"/>
          <p14:tracePt t="12899" x="5870575" y="3849688"/>
          <p14:tracePt t="12906" x="5827713" y="3806825"/>
          <p14:tracePt t="12913" x="5776913" y="3790950"/>
          <p14:tracePt t="12920" x="5708650" y="3781425"/>
          <p14:tracePt t="12927" x="5641975" y="3781425"/>
          <p14:tracePt t="12935" x="5565775" y="3781425"/>
          <p14:tracePt t="12942" x="5472113" y="3790950"/>
          <p14:tracePt t="12948" x="5394325" y="3816350"/>
          <p14:tracePt t="12956" x="5318125" y="3849688"/>
          <p14:tracePt t="12962" x="5249863" y="3875088"/>
          <p14:tracePt t="12970" x="5199063" y="3900488"/>
          <p14:tracePt t="12977" x="5148263" y="3917950"/>
          <p14:tracePt t="12983" x="5097463" y="3951288"/>
          <p14:tracePt t="12991" x="5054600" y="3994150"/>
          <p14:tracePt t="12998" x="5013325" y="4019550"/>
          <p14:tracePt t="13005" x="4953000" y="4070350"/>
          <p14:tracePt t="13012" x="4927600" y="4087813"/>
          <p14:tracePt t="13018" x="4894263" y="4121150"/>
          <p14:tracePt t="13025" x="4884738" y="4146550"/>
          <p14:tracePt t="13032" x="4868863" y="4189413"/>
          <p14:tracePt t="13041" x="4843463" y="4232275"/>
          <p14:tracePt t="13046" x="4818063" y="4275138"/>
          <p14:tracePt t="13053" x="4818063" y="4316413"/>
          <p14:tracePt t="13060" x="4818063" y="4351338"/>
          <p14:tracePt t="13067" x="4818063" y="4419600"/>
          <p14:tracePt t="13074" x="4818063" y="4486275"/>
          <p14:tracePt t="13081" x="4826000" y="4546600"/>
          <p14:tracePt t="13089" x="4833938" y="4605338"/>
          <p14:tracePt t="13095" x="4843463" y="4683125"/>
          <p14:tracePt t="13103" x="4859338" y="4733925"/>
          <p14:tracePt t="13109" x="4876800" y="4784725"/>
          <p14:tracePt t="13116" x="4919663" y="4868863"/>
          <p14:tracePt t="13124" x="4935538" y="4919663"/>
          <p14:tracePt t="13131" x="4970463" y="4962525"/>
          <p14:tracePt t="13138" x="5003800" y="4997450"/>
          <p14:tracePt t="13144" x="5029200" y="5030788"/>
          <p14:tracePt t="13152" x="5080000" y="5056188"/>
          <p14:tracePt t="13159" x="5122863" y="5081588"/>
          <p14:tracePt t="13166" x="5165725" y="5106988"/>
          <p14:tracePt t="13173" x="5233988" y="5132388"/>
          <p14:tracePt t="13180" x="5292725" y="5149850"/>
          <p14:tracePt t="13187" x="5353050" y="5157788"/>
          <p14:tracePt t="13194" x="5421313" y="5157788"/>
          <p14:tracePt t="13201" x="5480050" y="5157788"/>
          <p14:tracePt t="13208" x="5581650" y="5157788"/>
          <p14:tracePt t="13215" x="5692775" y="5124450"/>
          <p14:tracePt t="13223" x="5786438" y="5081588"/>
          <p14:tracePt t="13228" x="5880100" y="5038725"/>
          <p14:tracePt t="13235" x="5981700" y="4987925"/>
          <p14:tracePt t="13242" x="6057900" y="4929188"/>
          <p14:tracePt t="13250" x="6126163" y="4852988"/>
          <p14:tracePt t="13258" x="6194425" y="4792663"/>
          <p14:tracePt t="13264" x="6245225" y="4724400"/>
          <p14:tracePt t="13270" x="6296025" y="4657725"/>
          <p14:tracePt t="13278" x="6338888" y="4572000"/>
          <p14:tracePt t="13285" x="6372225" y="4495800"/>
          <p14:tracePt t="13292" x="6389688" y="4410075"/>
          <p14:tracePt t="13298" x="6415088" y="4325938"/>
          <p14:tracePt t="13307" x="6430963" y="4240213"/>
          <p14:tracePt t="13313" x="6430963" y="4156075"/>
          <p14:tracePt t="13320" x="6430963" y="4079875"/>
          <p14:tracePt t="13327" x="6430963" y="4011613"/>
          <p14:tracePt t="13334" x="6415088" y="3935413"/>
          <p14:tracePt t="13341" x="6397625" y="3857625"/>
          <p14:tracePt t="13348" x="6354763" y="3781425"/>
          <p14:tracePt t="13356" x="6329363" y="3705225"/>
          <p14:tracePt t="13362" x="6286500" y="3619500"/>
          <p14:tracePt t="13369" x="6261100" y="3552825"/>
          <p14:tracePt t="13376" x="6219825" y="3484563"/>
          <p14:tracePt t="13383" x="6184900" y="3441700"/>
          <p14:tracePt t="13391" x="6142038" y="3390900"/>
          <p14:tracePt t="13397" x="6108700" y="3365500"/>
          <p14:tracePt t="13404" x="6057900" y="3340100"/>
          <p14:tracePt t="13411" x="5997575" y="3322638"/>
          <p14:tracePt t="13418" x="5930900" y="3305175"/>
          <p14:tracePt t="13425" x="5880100" y="3305175"/>
          <p14:tracePt t="13432" x="5827713" y="3305175"/>
          <p14:tracePt t="13440" x="5786438" y="3305175"/>
          <p14:tracePt t="13446" x="5751513" y="3305175"/>
          <p14:tracePt t="13453" x="5718175" y="3314700"/>
          <p14:tracePt t="13460" x="5692775" y="3314700"/>
          <p14:tracePt t="13467" x="5657850" y="3322638"/>
          <p14:tracePt t="13474" x="5641975" y="3340100"/>
          <p14:tracePt t="13481" x="5607050" y="3355975"/>
          <p14:tracePt t="13489" x="5581650" y="3373438"/>
          <p14:tracePt t="13495" x="5573713" y="3390900"/>
          <p14:tracePt t="13502" x="5556250" y="3408363"/>
          <p14:tracePt t="13509" x="5548313" y="3416300"/>
          <p14:tracePt t="13516" x="5530850" y="3441700"/>
          <p14:tracePt t="13523" x="5522913" y="3449638"/>
          <p14:tracePt t="13530" x="5505450" y="3475038"/>
          <p14:tracePt t="13537" x="5497513" y="3492500"/>
          <p14:tracePt t="13544" x="5480050" y="3527425"/>
          <p14:tracePt t="13551" x="5462588" y="3560763"/>
          <p14:tracePt t="13558" x="5446713" y="3603625"/>
          <p14:tracePt t="13565" x="5429250" y="3629025"/>
          <p14:tracePt t="13573" x="5411788" y="3662363"/>
          <p14:tracePt t="13579" x="5403850" y="3697288"/>
          <p14:tracePt t="13586" x="5394325" y="3722688"/>
          <p14:tracePt t="13593" x="5378450" y="3748088"/>
          <p14:tracePt t="13600" x="5360988" y="3763963"/>
          <p14:tracePt t="13607" x="5353050" y="3790950"/>
          <p14:tracePt t="13614" x="5353050" y="3798888"/>
          <p14:tracePt t="13621" x="5343525" y="3816350"/>
          <p14:tracePt t="13629" x="5335588" y="3824288"/>
          <p14:tracePt t="13635" x="5327650" y="3841750"/>
          <p14:tracePt t="13642" x="5327650" y="3857625"/>
          <p14:tracePt t="13657" x="5318125" y="3875088"/>
          <p14:tracePt t="13663" x="5310188" y="3892550"/>
          <p14:tracePt t="13673" x="5302250" y="3900488"/>
          <p14:tracePt t="13678" x="5302250" y="3917950"/>
          <p14:tracePt t="13685" x="5302250" y="3925888"/>
          <p14:tracePt t="13692" x="5292725" y="3943350"/>
          <p14:tracePt t="13699" x="5292725" y="3960813"/>
          <p14:tracePt t="13706" x="5292725" y="3968750"/>
          <p14:tracePt t="13714" x="5284788" y="3986213"/>
          <p14:tracePt t="13720" x="5284788" y="3994150"/>
          <p14:tracePt t="13727" x="5276850" y="4019550"/>
          <p14:tracePt t="13734" x="5276850" y="4037013"/>
          <p14:tracePt t="13742" x="5276850" y="4062413"/>
          <p14:tracePt t="13748" x="5276850" y="4087813"/>
          <p14:tracePt t="13756" x="5276850" y="4105275"/>
          <p14:tracePt t="13763" x="5276850" y="4138613"/>
          <p14:tracePt t="13770" x="5276850" y="4164013"/>
          <p14:tracePt t="13777" x="5284788" y="4197350"/>
          <p14:tracePt t="13784" x="5292725" y="4240213"/>
          <p14:tracePt t="13791" x="5302250" y="4283075"/>
          <p14:tracePt t="13797" x="5310188" y="4300538"/>
          <p14:tracePt t="13804" x="5335588" y="4341813"/>
          <p14:tracePt t="13811" x="5343525" y="4376738"/>
          <p14:tracePt t="13818" x="5360988" y="4394200"/>
          <p14:tracePt t="13826" x="5378450" y="4427538"/>
          <p14:tracePt t="13832" x="5394325" y="4435475"/>
          <p14:tracePt t="13840" x="5403850" y="4452938"/>
          <p14:tracePt t="13846" x="5429250" y="4470400"/>
          <p14:tracePt t="13853" x="5437188" y="4478338"/>
          <p14:tracePt t="13860" x="5454650" y="4495800"/>
          <p14:tracePt t="13867" x="5462588" y="4503738"/>
          <p14:tracePt t="13874" x="5480050" y="4503738"/>
          <p14:tracePt t="13881" x="5487988" y="4513263"/>
          <p14:tracePt t="13890" x="5513388" y="4521200"/>
          <p14:tracePt t="13895" x="5522913" y="4521200"/>
          <p14:tracePt t="13902" x="5522913" y="4529138"/>
          <p14:tracePt t="13909" x="5538788" y="4529138"/>
          <p14:tracePt t="13924" x="5556250" y="4529138"/>
          <p14:tracePt t="13930" x="5565775" y="4529138"/>
          <p14:tracePt t="13937" x="5573713" y="4529138"/>
          <p14:tracePt t="13944" x="5581650" y="4529138"/>
          <p14:tracePt t="13951" x="5599113" y="4529138"/>
          <p14:tracePt t="13958" x="5599113" y="4521200"/>
          <p14:tracePt t="13965" x="5616575" y="4521200"/>
          <p14:tracePt t="13973" x="5624513" y="4513263"/>
          <p14:tracePt t="13979" x="5632450" y="4513263"/>
          <p14:tracePt t="13987" x="5649913" y="4503738"/>
          <p14:tracePt t="13993" x="5667375" y="4486275"/>
          <p14:tracePt t="14000" x="5675313" y="4486275"/>
          <p14:tracePt t="14007" x="5692775" y="4478338"/>
          <p14:tracePt t="14015" x="5700713" y="4470400"/>
          <p14:tracePt t="14022" x="5718175" y="4460875"/>
          <p14:tracePt t="14029" x="5735638" y="4452938"/>
          <p14:tracePt t="14035" x="5761038" y="4435475"/>
          <p14:tracePt t="14042" x="5768975" y="4410075"/>
          <p14:tracePt t="14049" x="5794375" y="4402138"/>
          <p14:tracePt t="14057" x="5827713" y="4376738"/>
          <p14:tracePt t="14063" x="5845175" y="4351338"/>
          <p14:tracePt t="14071" x="5880100" y="4316413"/>
          <p14:tracePt t="14077" x="5905500" y="4283075"/>
          <p14:tracePt t="14084" x="5938838" y="4257675"/>
          <p14:tracePt t="14091" x="5956300" y="4240213"/>
          <p14:tracePt t="14099" x="5972175" y="4197350"/>
          <p14:tracePt t="14106" x="5989638" y="4171950"/>
          <p14:tracePt t="14113" x="6007100" y="4164013"/>
          <p14:tracePt t="14119" x="6015038" y="4130675"/>
          <p14:tracePt t="14126" x="6032500" y="4105275"/>
          <p14:tracePt t="14133" x="6032500" y="4079875"/>
          <p14:tracePt t="14141" x="6040438" y="4062413"/>
          <p14:tracePt t="14147" x="6040438" y="4027488"/>
          <p14:tracePt t="14154" x="6049963" y="4011613"/>
          <p14:tracePt t="14161" x="6049963" y="3986213"/>
          <p14:tracePt t="14168" x="6049963" y="3960813"/>
          <p14:tracePt t="14175" x="6049963" y="3935413"/>
          <p14:tracePt t="14182" x="6049963" y="3900488"/>
          <p14:tracePt t="14190" x="6040438" y="3883025"/>
          <p14:tracePt t="14196" x="6040438" y="3857625"/>
          <p14:tracePt t="14203" x="6040438" y="3832225"/>
          <p14:tracePt t="14210" x="6040438" y="3824288"/>
          <p14:tracePt t="14217" x="6040438" y="3806825"/>
          <p14:tracePt t="14224" x="6032500" y="3798888"/>
          <p14:tracePt t="14231" x="6032500" y="3781425"/>
          <p14:tracePt t="14240" x="6024563" y="3781425"/>
          <p14:tracePt t="14252" x="6024563" y="3773488"/>
          <p14:tracePt t="14259" x="6024563" y="3763963"/>
          <p14:tracePt t="14295" x="6024563" y="3756025"/>
          <p14:tracePt t="14316" x="6015038" y="3756025"/>
          <p14:tracePt t="14344" x="6007100" y="3756025"/>
          <p14:tracePt t="14379" x="5997575" y="3756025"/>
          <p14:tracePt t="14392" x="5989638" y="3756025"/>
          <p14:tracePt t="14413" x="5981700" y="3748088"/>
          <p14:tracePt t="14434" x="5972175" y="3748088"/>
          <p14:tracePt t="14449" x="5964238" y="3738563"/>
          <p14:tracePt t="14455" x="5956300" y="3738563"/>
          <p14:tracePt t="14462" x="5930900" y="3738563"/>
          <p14:tracePt t="14469" x="5913438" y="3738563"/>
          <p14:tracePt t="14476" x="5880100" y="3738563"/>
          <p14:tracePt t="14483" x="5853113" y="3748088"/>
          <p14:tracePt t="14490" x="5811838" y="3748088"/>
          <p14:tracePt t="14497" x="5768975" y="3763963"/>
          <p14:tracePt t="14504" x="5726113" y="3781425"/>
          <p14:tracePt t="14511" x="5683250" y="3798888"/>
          <p14:tracePt t="14518" x="5616575" y="3816350"/>
          <p14:tracePt t="14525" x="5573713" y="3841750"/>
          <p14:tracePt t="14532" x="5513388" y="3857625"/>
          <p14:tracePt t="14539" x="5480050" y="3883025"/>
          <p14:tracePt t="14546" x="5454650" y="3892550"/>
          <p14:tracePt t="14553" x="5437188" y="3917950"/>
          <p14:tracePt t="14560" x="5421313" y="3925888"/>
          <p14:tracePt t="14567" x="5403850" y="3943350"/>
          <p14:tracePt t="14574" x="5386388" y="3968750"/>
          <p14:tracePt t="14581" x="5378450" y="3986213"/>
          <p14:tracePt t="14589" x="5360988" y="4011613"/>
          <p14:tracePt t="14596" x="5353050" y="4037013"/>
          <p14:tracePt t="14602" x="5343525" y="4079875"/>
          <p14:tracePt t="14609" x="5335588" y="4130675"/>
          <p14:tracePt t="14616" x="5335588" y="4181475"/>
          <p14:tracePt t="14624" x="5335588" y="4265613"/>
          <p14:tracePt t="14630" x="5360988" y="4351338"/>
          <p14:tracePt t="14638" x="5378450" y="4419600"/>
          <p14:tracePt t="14644" x="5421313" y="4478338"/>
          <p14:tracePt t="14651" x="5446713" y="4538663"/>
          <p14:tracePt t="14658" x="5472113" y="4579938"/>
          <p14:tracePt t="14665" x="5513388" y="4640263"/>
          <p14:tracePt t="14673" x="5530850" y="4673600"/>
          <p14:tracePt t="14679" x="5565775" y="4691063"/>
          <p14:tracePt t="14686" x="5599113" y="4733925"/>
          <p14:tracePt t="14693" x="5624513" y="4749800"/>
          <p14:tracePt t="14701" x="5657850" y="4775200"/>
          <p14:tracePt t="14707" x="5692775" y="4802188"/>
          <p14:tracePt t="14715" x="5708650" y="4810125"/>
          <p14:tracePt t="14722" x="5743575" y="4835525"/>
          <p14:tracePt t="14728" x="5761038" y="4835525"/>
          <p14:tracePt t="14735" x="5786438" y="4835525"/>
          <p14:tracePt t="14742" x="5802313" y="4843463"/>
          <p14:tracePt t="14749" x="5827713" y="4843463"/>
          <p14:tracePt t="14757" x="5853113" y="4843463"/>
          <p14:tracePt t="14763" x="5880100" y="4843463"/>
          <p14:tracePt t="14770" x="5921375" y="4843463"/>
          <p14:tracePt t="14777" x="5981700" y="4827588"/>
          <p14:tracePt t="14785" x="6049963" y="4802188"/>
          <p14:tracePt t="14791" x="6142038" y="4759325"/>
          <p14:tracePt t="14798" x="6245225" y="4691063"/>
          <p14:tracePt t="14806" x="6338888" y="4622800"/>
          <p14:tracePt t="14812" x="6423025" y="4538663"/>
          <p14:tracePt t="14819" x="6491288" y="4460875"/>
          <p14:tracePt t="14826" x="6550025" y="4376738"/>
          <p14:tracePt t="14833" x="6584950" y="4308475"/>
          <p14:tracePt t="14841" x="6610350" y="4240213"/>
          <p14:tracePt t="14847" x="6626225" y="4197350"/>
          <p14:tracePt t="14855" x="6643688" y="4156075"/>
          <p14:tracePt t="14861" x="6661150" y="4087813"/>
          <p14:tracePt t="14868" x="6669088" y="4037013"/>
          <p14:tracePt t="14875" x="6669088" y="3968750"/>
          <p14:tracePt t="14882" x="6669088" y="3917950"/>
          <p14:tracePt t="14890" x="6669088" y="3857625"/>
          <p14:tracePt t="14896" x="6653213" y="3816350"/>
          <p14:tracePt t="14903" x="6626225" y="3738563"/>
          <p14:tracePt t="14910" x="6610350" y="3697288"/>
          <p14:tracePt t="14917" x="6575425" y="3654425"/>
          <p14:tracePt t="14924" x="6550025" y="3603625"/>
          <p14:tracePt t="14931" x="6524625" y="3568700"/>
          <p14:tracePt t="14940" x="6508750" y="3552825"/>
          <p14:tracePt t="14957" x="6465888" y="3527425"/>
          <p14:tracePt t="14959" x="6440488" y="3527425"/>
          <p14:tracePt t="14966" x="6415088" y="3527425"/>
          <p14:tracePt t="14973" x="6389688" y="3527425"/>
          <p14:tracePt t="14980" x="6364288" y="3543300"/>
          <p14:tracePt t="14987" x="6338888" y="3560763"/>
          <p14:tracePt t="14994" x="6311900" y="3578225"/>
          <p14:tracePt t="15002" x="6278563" y="3636963"/>
          <p14:tracePt t="15008" x="6253163" y="3687763"/>
          <p14:tracePt t="15015" x="6210300" y="3756025"/>
          <p14:tracePt t="15022" x="6184900" y="3849688"/>
          <p14:tracePt t="15029" x="6159500" y="3960813"/>
          <p14:tracePt t="15036" x="6126163" y="4130675"/>
          <p14:tracePt t="15043" x="6108700" y="4316413"/>
          <p14:tracePt t="15050" x="6083300" y="4513263"/>
          <p14:tracePt t="15057" x="6083300" y="4673600"/>
          <p14:tracePt t="15064" x="6075363" y="4802188"/>
          <p14:tracePt t="15073" x="6075363" y="4911725"/>
          <p14:tracePt t="15078" x="6075363" y="5005388"/>
          <p14:tracePt t="15085" x="6075363" y="5081588"/>
          <p14:tracePt t="15092" x="6100763" y="5157788"/>
          <p14:tracePt t="15099" x="6100763" y="5208588"/>
          <p14:tracePt t="15107" x="6116638" y="5268913"/>
          <p14:tracePt t="15114" x="6126163" y="5319713"/>
          <p14:tracePt t="15122" x="6142038" y="5362575"/>
          <p14:tracePt t="15127" x="6159500" y="5413375"/>
          <p14:tracePt t="15134" x="6176963" y="5446713"/>
          <p14:tracePt t="15141" x="6194425" y="5489575"/>
          <p14:tracePt t="15148" x="6210300" y="5524500"/>
          <p14:tracePt t="15157" x="6219825" y="5549900"/>
          <p14:tracePt t="15162" x="6235700" y="5575300"/>
          <p14:tracePt t="15169" x="6253163" y="5608638"/>
          <p14:tracePt t="15176" x="6270625" y="5616575"/>
          <p14:tracePt t="15183" x="6270625" y="5634038"/>
          <p14:tracePt t="15190" x="6286500" y="5651500"/>
          <p14:tracePt t="15197" x="6303963" y="5668963"/>
          <p14:tracePt t="15206" x="6303963" y="5676900"/>
          <p14:tracePt t="15211" x="6311900" y="5684838"/>
          <p14:tracePt t="15218" x="6329363" y="5702300"/>
          <p14:tracePt t="15233" x="6346825" y="5719763"/>
          <p14:tracePt t="15240" x="6354763" y="5727700"/>
          <p14:tracePt t="15247" x="6380163" y="5727700"/>
          <p14:tracePt t="15253" x="6397625" y="5735638"/>
          <p14:tracePt t="15260" x="6423025" y="5753100"/>
          <p14:tracePt t="15267" x="6430963" y="5761038"/>
          <p14:tracePt t="15275" x="6456363" y="5770563"/>
          <p14:tracePt t="15281" x="6483350" y="5770563"/>
          <p14:tracePt t="15289" x="6499225" y="5778500"/>
          <p14:tracePt t="15295" x="6516688" y="5778500"/>
          <p14:tracePt t="15302" x="6534150" y="5788025"/>
          <p14:tracePt t="15310" x="6542088" y="5795963"/>
          <p14:tracePt t="15317" x="6550025" y="5795963"/>
          <p14:tracePt t="15323" x="6559550" y="5795963"/>
          <p14:tracePt t="15339" x="6567488" y="5795963"/>
          <p14:tracePt t="15344" x="6575425" y="5795963"/>
          <p14:tracePt t="15351" x="6584950" y="5795963"/>
          <p14:tracePt t="15366" x="6600825" y="5795963"/>
          <p14:tracePt t="15379" x="6610350" y="5795963"/>
          <p14:tracePt t="15387" x="6618288" y="5795963"/>
          <p14:tracePt t="15393" x="6626225" y="5795963"/>
          <p14:tracePt t="15400" x="6635750" y="5795963"/>
          <p14:tracePt t="15422" x="6643688" y="5795963"/>
          <p14:tracePt t="15436" x="6653213" y="5795963"/>
          <p14:tracePt t="15478" x="6653213" y="5788025"/>
          <p14:tracePt t="15926" x="6653213" y="5795963"/>
          <p14:tracePt t="15932" x="6653213" y="5803900"/>
          <p14:tracePt t="15939" x="6653213" y="5821363"/>
          <p14:tracePt t="15955" x="6669088" y="5846763"/>
          <p14:tracePt t="15960" x="6678613" y="5846763"/>
          <p14:tracePt t="15967" x="6678613" y="5864225"/>
          <p14:tracePt t="15974" x="6694488" y="5872163"/>
          <p14:tracePt t="15981" x="6694488" y="5889625"/>
          <p14:tracePt t="15995" x="6694488" y="5905500"/>
          <p14:tracePt t="16003" x="6704013" y="5905500"/>
          <p14:tracePt t="16009" x="6704013" y="5915025"/>
          <p14:tracePt t="16016" x="6704013" y="5922963"/>
          <p14:tracePt t="16023" x="6711950" y="5922963"/>
          <p14:tracePt t="16045" x="6711950" y="5932488"/>
          <p14:tracePt t="16051" x="6719888" y="5932488"/>
          <p14:tracePt t="16058" x="6719888" y="59404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1A46-A826-43F2-A0F8-394440A5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Analyze </a:t>
            </a:r>
            <a:r>
              <a:rPr lang="en-US" i="1" dirty="0"/>
              <a:t>Stack Frames using recursion across three different architecture sets.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62C746-1873-4BDC-8637-24153A173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9"/>
    </mc:Choice>
    <mc:Fallback xmlns="">
      <p:transition spd="slow" advTm="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3B6A-FCD5-4F3B-BFD3-550C1317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Factorial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A0DDC7-6085-423A-9ED5-9035D37C9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"/>
    </mc:Choice>
    <mc:Fallback xmlns="">
      <p:transition spd="slow" advTm="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4082618" y="6240685"/>
            <a:ext cx="4026763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1: factorial.asm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70A802-F01F-4E80-A01C-D53F9DE5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68" y="1439371"/>
            <a:ext cx="6788460" cy="494447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B5E342-5B87-498E-A57E-8C37E65DE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8"/>
    </mc:Choice>
    <mc:Fallback xmlns="">
      <p:transition spd="slow" advTm="8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4082618" y="6240685"/>
            <a:ext cx="4026763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2: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0611C-EB71-4F35-BE91-8528BE53C2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75586" y="1893411"/>
            <a:ext cx="9240826" cy="4144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EF7117-0038-4B04-8E9A-1C14E8621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5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9"/>
    </mc:Choice>
    <mc:Fallback xmlns="">
      <p:transition spd="slow" advTm="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Assembly on MARS Simulator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547868" y="6262042"/>
            <a:ext cx="4824643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3:  All argument and return address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4B14E-C5EE-4518-9AE6-590DE36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04" y="3210252"/>
            <a:ext cx="11238390" cy="907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8D5F05-041D-4A25-8BE7-1BD7BE9A495E}"/>
              </a:ext>
            </a:extLst>
          </p:cNvPr>
          <p:cNvSpPr/>
          <p:nvPr/>
        </p:nvSpPr>
        <p:spPr>
          <a:xfrm>
            <a:off x="4447711" y="370198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4B8A17-0E84-4F4C-97C3-38F41C4D5E2D}"/>
              </a:ext>
            </a:extLst>
          </p:cNvPr>
          <p:cNvSpPr/>
          <p:nvPr/>
        </p:nvSpPr>
        <p:spPr>
          <a:xfrm>
            <a:off x="6943815" y="3559946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1A3F7-747F-428B-BA4E-11445321C775}"/>
              </a:ext>
            </a:extLst>
          </p:cNvPr>
          <p:cNvSpPr/>
          <p:nvPr/>
        </p:nvSpPr>
        <p:spPr>
          <a:xfrm>
            <a:off x="6943815" y="369700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272DD-F53C-4B4E-AE56-4C0688654386}"/>
              </a:ext>
            </a:extLst>
          </p:cNvPr>
          <p:cNvSpPr/>
          <p:nvPr/>
        </p:nvSpPr>
        <p:spPr>
          <a:xfrm>
            <a:off x="9432162" y="3545007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B3ECB-2410-4371-AE15-9AA90E27FE9A}"/>
              </a:ext>
            </a:extLst>
          </p:cNvPr>
          <p:cNvSpPr/>
          <p:nvPr/>
        </p:nvSpPr>
        <p:spPr>
          <a:xfrm>
            <a:off x="1968242" y="3697009"/>
            <a:ext cx="1029815" cy="1420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21772A-7D89-41F4-9BF5-FC6B9390B8B2}"/>
              </a:ext>
            </a:extLst>
          </p:cNvPr>
          <p:cNvSpPr/>
          <p:nvPr/>
        </p:nvSpPr>
        <p:spPr>
          <a:xfrm>
            <a:off x="5699642" y="3559946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2C946-5C83-4349-9822-373776E1C03C}"/>
              </a:ext>
            </a:extLst>
          </p:cNvPr>
          <p:cNvSpPr/>
          <p:nvPr/>
        </p:nvSpPr>
        <p:spPr>
          <a:xfrm>
            <a:off x="5691884" y="3697009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67CD57-8699-46B6-B531-7EA6042CFA67}"/>
              </a:ext>
            </a:extLst>
          </p:cNvPr>
          <p:cNvSpPr/>
          <p:nvPr/>
        </p:nvSpPr>
        <p:spPr>
          <a:xfrm>
            <a:off x="3220172" y="3673082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C5E5C-D2AC-4E03-AB2A-D8AD1B2CE028}"/>
              </a:ext>
            </a:extLst>
          </p:cNvPr>
          <p:cNvSpPr/>
          <p:nvPr/>
        </p:nvSpPr>
        <p:spPr>
          <a:xfrm>
            <a:off x="8187988" y="3559946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E496-A1BD-4EDE-86FD-AB0197A234D3}"/>
              </a:ext>
            </a:extLst>
          </p:cNvPr>
          <p:cNvSpPr/>
          <p:nvPr/>
        </p:nvSpPr>
        <p:spPr>
          <a:xfrm>
            <a:off x="8188165" y="3712490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4FD6C-670D-45A2-A597-B169D622407D}"/>
              </a:ext>
            </a:extLst>
          </p:cNvPr>
          <p:cNvCxnSpPr/>
          <p:nvPr/>
        </p:nvCxnSpPr>
        <p:spPr>
          <a:xfrm flipH="1" flipV="1">
            <a:off x="9180806" y="3875050"/>
            <a:ext cx="251356" cy="77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46BF45-AC57-4006-BE4D-62C13E71AF26}"/>
              </a:ext>
            </a:extLst>
          </p:cNvPr>
          <p:cNvSpPr txBox="1"/>
          <p:nvPr/>
        </p:nvSpPr>
        <p:spPr>
          <a:xfrm>
            <a:off x="8728283" y="4647407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main()</a:t>
            </a:r>
          </a:p>
          <a:p>
            <a:r>
              <a:rPr lang="en-US" sz="1200" dirty="0"/>
              <a:t>Address: 0x7FFFEFF4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33A67E-9A28-4BA5-AA76-D1D9000151E5}"/>
              </a:ext>
            </a:extLst>
          </p:cNvPr>
          <p:cNvCxnSpPr>
            <a:cxnSpLocks/>
          </p:cNvCxnSpPr>
          <p:nvPr/>
        </p:nvCxnSpPr>
        <p:spPr>
          <a:xfrm flipH="1">
            <a:off x="10326794" y="2634206"/>
            <a:ext cx="135183" cy="845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BB5EBF-207A-463E-801E-171C34D182BE}"/>
              </a:ext>
            </a:extLst>
          </p:cNvPr>
          <p:cNvSpPr txBox="1"/>
          <p:nvPr/>
        </p:nvSpPr>
        <p:spPr>
          <a:xfrm>
            <a:off x="9380591" y="2146799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at level fact(2)</a:t>
            </a:r>
          </a:p>
          <a:p>
            <a:r>
              <a:rPr lang="en-US" sz="1200" dirty="0"/>
              <a:t>Address: 0x7FFFEFD8</a:t>
            </a:r>
          </a:p>
          <a:p>
            <a:r>
              <a:rPr lang="en-US" sz="1200" dirty="0"/>
              <a:t>Value: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E8B6D1-486D-4C4B-82AA-7887413624B4}"/>
              </a:ext>
            </a:extLst>
          </p:cNvPr>
          <p:cNvSpPr txBox="1"/>
          <p:nvPr/>
        </p:nvSpPr>
        <p:spPr>
          <a:xfrm>
            <a:off x="6850077" y="5445140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at level fact(5)</a:t>
            </a:r>
          </a:p>
          <a:p>
            <a:r>
              <a:rPr lang="en-US" sz="1200" dirty="0"/>
              <a:t>Address: 0x7FFFEFF0</a:t>
            </a:r>
          </a:p>
          <a:p>
            <a:r>
              <a:rPr lang="en-US" sz="1200" dirty="0"/>
              <a:t>Value: 5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6EE908-F7AD-47F3-811A-ABD58676B977}"/>
              </a:ext>
            </a:extLst>
          </p:cNvPr>
          <p:cNvCxnSpPr>
            <a:cxnSpLocks/>
          </p:cNvCxnSpPr>
          <p:nvPr/>
        </p:nvCxnSpPr>
        <p:spPr>
          <a:xfrm>
            <a:off x="8598881" y="1930830"/>
            <a:ext cx="446743" cy="1556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E776FD-5A4D-47A9-B742-FE26ADBB4901}"/>
              </a:ext>
            </a:extLst>
          </p:cNvPr>
          <p:cNvCxnSpPr>
            <a:cxnSpLocks/>
          </p:cNvCxnSpPr>
          <p:nvPr/>
        </p:nvCxnSpPr>
        <p:spPr>
          <a:xfrm flipV="1">
            <a:off x="7650850" y="3869042"/>
            <a:ext cx="171697" cy="1528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D7A4D-D8B7-4FB4-BCA4-92B643CD67C4}"/>
              </a:ext>
            </a:extLst>
          </p:cNvPr>
          <p:cNvCxnSpPr/>
          <p:nvPr/>
        </p:nvCxnSpPr>
        <p:spPr>
          <a:xfrm flipH="1" flipV="1">
            <a:off x="6422695" y="3909801"/>
            <a:ext cx="251356" cy="772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E1523B-143B-4822-B727-165A0BF3BB5E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564559" y="3898604"/>
            <a:ext cx="320882" cy="1597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9B691-CE48-4DC1-8F42-982DAA0B26BF}"/>
              </a:ext>
            </a:extLst>
          </p:cNvPr>
          <p:cNvCxnSpPr>
            <a:cxnSpLocks/>
          </p:cNvCxnSpPr>
          <p:nvPr/>
        </p:nvCxnSpPr>
        <p:spPr>
          <a:xfrm>
            <a:off x="7439501" y="2760771"/>
            <a:ext cx="213177" cy="784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616255-9994-407B-80C0-D895603F79B8}"/>
              </a:ext>
            </a:extLst>
          </p:cNvPr>
          <p:cNvSpPr txBox="1"/>
          <p:nvPr/>
        </p:nvSpPr>
        <p:spPr>
          <a:xfrm>
            <a:off x="6392915" y="2201086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at level fact(1)</a:t>
            </a:r>
          </a:p>
          <a:p>
            <a:r>
              <a:rPr lang="en-US" sz="1200" dirty="0"/>
              <a:t>Address: 0x7FFFEFD0</a:t>
            </a:r>
          </a:p>
          <a:p>
            <a:r>
              <a:rPr lang="en-US" sz="1200" dirty="0"/>
              <a:t>Value: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E57FFC-DF87-4123-ADD0-8C9A29C71DAA}"/>
              </a:ext>
            </a:extLst>
          </p:cNvPr>
          <p:cNvSpPr txBox="1"/>
          <p:nvPr/>
        </p:nvSpPr>
        <p:spPr>
          <a:xfrm>
            <a:off x="3635458" y="5496186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at level fact(4)</a:t>
            </a:r>
          </a:p>
          <a:p>
            <a:r>
              <a:rPr lang="en-US" sz="1200" dirty="0"/>
              <a:t>Address: 0x7FFFEFE8</a:t>
            </a:r>
          </a:p>
          <a:p>
            <a:r>
              <a:rPr lang="en-US" sz="1200" dirty="0"/>
              <a:t>Value: 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72B1D6-AF0E-4BDD-85C0-4392D3D35987}"/>
              </a:ext>
            </a:extLst>
          </p:cNvPr>
          <p:cNvCxnSpPr>
            <a:cxnSpLocks/>
          </p:cNvCxnSpPr>
          <p:nvPr/>
        </p:nvCxnSpPr>
        <p:spPr>
          <a:xfrm>
            <a:off x="5960191" y="2038871"/>
            <a:ext cx="467535" cy="1488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2EED01-3CDB-441F-A9A7-AF898EE3E8E6}"/>
              </a:ext>
            </a:extLst>
          </p:cNvPr>
          <p:cNvCxnSpPr>
            <a:cxnSpLocks/>
          </p:cNvCxnSpPr>
          <p:nvPr/>
        </p:nvCxnSpPr>
        <p:spPr>
          <a:xfrm>
            <a:off x="3619880" y="2082788"/>
            <a:ext cx="491236" cy="1573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E5D16A-90E5-4BED-8286-85D2171431C6}"/>
              </a:ext>
            </a:extLst>
          </p:cNvPr>
          <p:cNvCxnSpPr>
            <a:cxnSpLocks/>
          </p:cNvCxnSpPr>
          <p:nvPr/>
        </p:nvCxnSpPr>
        <p:spPr>
          <a:xfrm flipV="1">
            <a:off x="2619164" y="3873428"/>
            <a:ext cx="252595" cy="917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6F3FD-9E03-4B71-86AD-9613C7FC488A}"/>
              </a:ext>
            </a:extLst>
          </p:cNvPr>
          <p:cNvSpPr txBox="1"/>
          <p:nvPr/>
        </p:nvSpPr>
        <p:spPr>
          <a:xfrm>
            <a:off x="7657757" y="1434838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factorial()</a:t>
            </a:r>
          </a:p>
          <a:p>
            <a:r>
              <a:rPr lang="en-US" sz="1200" dirty="0"/>
              <a:t>Address: 0x7FFFEFD4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29E819-77EF-4FDB-A3F4-76B34362F18F}"/>
              </a:ext>
            </a:extLst>
          </p:cNvPr>
          <p:cNvSpPr txBox="1"/>
          <p:nvPr/>
        </p:nvSpPr>
        <p:spPr>
          <a:xfrm>
            <a:off x="5563419" y="4712149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factorial()</a:t>
            </a:r>
          </a:p>
          <a:p>
            <a:r>
              <a:rPr lang="en-US" sz="1200" dirty="0"/>
              <a:t>Address: 0x7FFFEFEC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E8046-63B4-494F-8618-DD5556CEDBEA}"/>
              </a:ext>
            </a:extLst>
          </p:cNvPr>
          <p:cNvSpPr txBox="1"/>
          <p:nvPr/>
        </p:nvSpPr>
        <p:spPr>
          <a:xfrm>
            <a:off x="4916475" y="1518218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factorial()</a:t>
            </a:r>
          </a:p>
          <a:p>
            <a:r>
              <a:rPr lang="en-US" sz="1200" dirty="0"/>
              <a:t>Address: 0x7FFFEFCC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3CA871-B65A-40C4-80EF-DE96F52B3E89}"/>
              </a:ext>
            </a:extLst>
          </p:cNvPr>
          <p:cNvSpPr txBox="1"/>
          <p:nvPr/>
        </p:nvSpPr>
        <p:spPr>
          <a:xfrm>
            <a:off x="1605560" y="4875702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Argument at level fact(3)</a:t>
            </a:r>
          </a:p>
          <a:p>
            <a:r>
              <a:rPr lang="en-US" sz="1200" dirty="0"/>
              <a:t>Address: 0x7FFFEFE0</a:t>
            </a:r>
          </a:p>
          <a:p>
            <a:r>
              <a:rPr lang="en-US" sz="1200" dirty="0"/>
              <a:t>Value: 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B6BAE4-1A28-4815-BCCC-9A422BD3E503}"/>
              </a:ext>
            </a:extLst>
          </p:cNvPr>
          <p:cNvCxnSpPr>
            <a:cxnSpLocks/>
          </p:cNvCxnSpPr>
          <p:nvPr/>
        </p:nvCxnSpPr>
        <p:spPr>
          <a:xfrm>
            <a:off x="11130428" y="1993652"/>
            <a:ext cx="446743" cy="1556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069D04-4175-476C-8C3D-B6B9EB913C8E}"/>
              </a:ext>
            </a:extLst>
          </p:cNvPr>
          <p:cNvSpPr txBox="1"/>
          <p:nvPr/>
        </p:nvSpPr>
        <p:spPr>
          <a:xfrm>
            <a:off x="10038465" y="1436172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factorial()</a:t>
            </a:r>
          </a:p>
          <a:p>
            <a:r>
              <a:rPr lang="en-US" sz="1200" dirty="0"/>
              <a:t>Address: 0x7FFFEFDC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58CF0B-D35A-4003-941F-E68190790F47}"/>
              </a:ext>
            </a:extLst>
          </p:cNvPr>
          <p:cNvSpPr/>
          <p:nvPr/>
        </p:nvSpPr>
        <p:spPr>
          <a:xfrm>
            <a:off x="10667634" y="3559946"/>
            <a:ext cx="1029815" cy="142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D74BF7-B9F2-46E5-95EF-718231F3A58B}"/>
              </a:ext>
            </a:extLst>
          </p:cNvPr>
          <p:cNvSpPr txBox="1"/>
          <p:nvPr/>
        </p:nvSpPr>
        <p:spPr>
          <a:xfrm>
            <a:off x="2591589" y="156276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Return address of factorial()</a:t>
            </a:r>
          </a:p>
          <a:p>
            <a:r>
              <a:rPr lang="en-US" sz="1200" dirty="0"/>
              <a:t>Address: 0x7FFFEFE4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10CBCF-5E85-4666-A553-5C549DA05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7"/>
    </mc:Choice>
    <mc:Fallback xmlns="">
      <p:transition spd="slow" advTm="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4082618" y="6240685"/>
            <a:ext cx="4026763" cy="50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4: factorial.cpp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7E590C0-00D4-4935-B633-C474CA7AEB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70397" y="1916675"/>
            <a:ext cx="5451205" cy="30246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5CB8501-52F4-4D69-86C8-E17C616F1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8"/>
    </mc:Choice>
    <mc:Fallback xmlns="">
      <p:transition spd="slow" advTm="5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5: Assembly code for main() and factorial()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6291-C940-4801-95A2-830BCAD815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47703" y="1690688"/>
            <a:ext cx="4401820" cy="4409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D1B77-DC57-40E0-A080-B4FD504E50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50073"/>
            <a:ext cx="4495605" cy="40906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6BFDE4E-5DF5-4754-8222-45A6B58B8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2"/>
    </mc:Choice>
    <mc:Fallback xmlns="">
      <p:transition spd="slow" advTm="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A469-0CE3-456F-9C9F-43E91F6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X86 MS Visual Studio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C3A8E3-F781-4086-B769-04C48B2F4F15}"/>
              </a:ext>
            </a:extLst>
          </p:cNvPr>
          <p:cNvSpPr txBox="1">
            <a:spLocks/>
          </p:cNvSpPr>
          <p:nvPr/>
        </p:nvSpPr>
        <p:spPr>
          <a:xfrm>
            <a:off x="3741383" y="6253019"/>
            <a:ext cx="4709233" cy="479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Figure 7: Stack frames of entire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E9628-9B04-461F-AE19-BF674A95F6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7" y="1644167"/>
            <a:ext cx="10901767" cy="46088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909DA1-C18E-4924-9D4A-4D635B7DA81D}"/>
              </a:ext>
            </a:extLst>
          </p:cNvPr>
          <p:cNvSpPr/>
          <p:nvPr/>
        </p:nvSpPr>
        <p:spPr>
          <a:xfrm>
            <a:off x="9028596" y="3018407"/>
            <a:ext cx="967666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85E9F-90B6-4D11-80C5-39D3DD191DD1}"/>
              </a:ext>
            </a:extLst>
          </p:cNvPr>
          <p:cNvSpPr/>
          <p:nvPr/>
        </p:nvSpPr>
        <p:spPr>
          <a:xfrm>
            <a:off x="3721228" y="2142963"/>
            <a:ext cx="967666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CDAE2-09EA-416B-A4BD-5F16DC74330E}"/>
              </a:ext>
            </a:extLst>
          </p:cNvPr>
          <p:cNvSpPr/>
          <p:nvPr/>
        </p:nvSpPr>
        <p:spPr>
          <a:xfrm>
            <a:off x="4477307" y="4082580"/>
            <a:ext cx="967666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E693EE-E3CE-49A5-A21B-E94B6032F91E}"/>
              </a:ext>
            </a:extLst>
          </p:cNvPr>
          <p:cNvSpPr/>
          <p:nvPr/>
        </p:nvSpPr>
        <p:spPr>
          <a:xfrm>
            <a:off x="9805388" y="4971827"/>
            <a:ext cx="967666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86FD9-50CD-42A2-B844-08BB12499AE8}"/>
              </a:ext>
            </a:extLst>
          </p:cNvPr>
          <p:cNvSpPr/>
          <p:nvPr/>
        </p:nvSpPr>
        <p:spPr>
          <a:xfrm>
            <a:off x="5234867" y="6031566"/>
            <a:ext cx="967666" cy="177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12859-F704-42D6-8739-73A3CBDB10FF}"/>
              </a:ext>
            </a:extLst>
          </p:cNvPr>
          <p:cNvSpPr/>
          <p:nvPr/>
        </p:nvSpPr>
        <p:spPr>
          <a:xfrm>
            <a:off x="3459329" y="4082580"/>
            <a:ext cx="967666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2294B-DC75-4F48-A096-E66F2931A42D}"/>
              </a:ext>
            </a:extLst>
          </p:cNvPr>
          <p:cNvSpPr/>
          <p:nvPr/>
        </p:nvSpPr>
        <p:spPr>
          <a:xfrm>
            <a:off x="2709172" y="2142963"/>
            <a:ext cx="967666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A26BA-5B32-4F21-BBB4-4EBC3225C885}"/>
              </a:ext>
            </a:extLst>
          </p:cNvPr>
          <p:cNvSpPr/>
          <p:nvPr/>
        </p:nvSpPr>
        <p:spPr>
          <a:xfrm>
            <a:off x="8016540" y="3018407"/>
            <a:ext cx="967666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7BF3-C777-460F-B957-70F8C2E496A6}"/>
              </a:ext>
            </a:extLst>
          </p:cNvPr>
          <p:cNvSpPr/>
          <p:nvPr/>
        </p:nvSpPr>
        <p:spPr>
          <a:xfrm>
            <a:off x="8781501" y="4971984"/>
            <a:ext cx="967666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19BC1-6C19-4494-BAF0-85FEDBE8BC68}"/>
              </a:ext>
            </a:extLst>
          </p:cNvPr>
          <p:cNvSpPr/>
          <p:nvPr/>
        </p:nvSpPr>
        <p:spPr>
          <a:xfrm>
            <a:off x="4227981" y="6032056"/>
            <a:ext cx="967666" cy="17755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F6EB45-4BC1-46AE-98D5-F17B45F998E3}"/>
              </a:ext>
            </a:extLst>
          </p:cNvPr>
          <p:cNvSpPr/>
          <p:nvPr/>
        </p:nvSpPr>
        <p:spPr>
          <a:xfrm>
            <a:off x="1697828" y="2142963"/>
            <a:ext cx="967666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928762-6C88-457C-850D-615411411F09}"/>
              </a:ext>
            </a:extLst>
          </p:cNvPr>
          <p:cNvSpPr/>
          <p:nvPr/>
        </p:nvSpPr>
        <p:spPr>
          <a:xfrm>
            <a:off x="7004484" y="3018407"/>
            <a:ext cx="967666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D304D5-D1D4-4961-A05C-9DB9EAFE5DD4}"/>
              </a:ext>
            </a:extLst>
          </p:cNvPr>
          <p:cNvSpPr/>
          <p:nvPr/>
        </p:nvSpPr>
        <p:spPr>
          <a:xfrm>
            <a:off x="2450229" y="4082580"/>
            <a:ext cx="967666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C18553-403F-4FD4-867D-701CBAFA28D0}"/>
              </a:ext>
            </a:extLst>
          </p:cNvPr>
          <p:cNvSpPr/>
          <p:nvPr/>
        </p:nvSpPr>
        <p:spPr>
          <a:xfrm>
            <a:off x="3218133" y="6022197"/>
            <a:ext cx="967666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C26DDC-E013-427D-8383-481E1AF8DA77}"/>
              </a:ext>
            </a:extLst>
          </p:cNvPr>
          <p:cNvSpPr/>
          <p:nvPr/>
        </p:nvSpPr>
        <p:spPr>
          <a:xfrm>
            <a:off x="7768127" y="4970045"/>
            <a:ext cx="967666" cy="17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ECBC6-E093-4E1B-B3DD-712B1F24BD61}"/>
              </a:ext>
            </a:extLst>
          </p:cNvPr>
          <p:cNvSpPr/>
          <p:nvPr/>
        </p:nvSpPr>
        <p:spPr>
          <a:xfrm>
            <a:off x="3564294" y="5616340"/>
            <a:ext cx="1912073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factorial(5)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CC2885-2A45-43B4-85B2-89AF20D119CC}"/>
              </a:ext>
            </a:extLst>
          </p:cNvPr>
          <p:cNvSpPr/>
          <p:nvPr/>
        </p:nvSpPr>
        <p:spPr>
          <a:xfrm>
            <a:off x="8309297" y="4567112"/>
            <a:ext cx="1912073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1BF792-2CD9-499E-8AB8-4845D4FF3E1B}"/>
              </a:ext>
            </a:extLst>
          </p:cNvPr>
          <p:cNvSpPr/>
          <p:nvPr/>
        </p:nvSpPr>
        <p:spPr>
          <a:xfrm>
            <a:off x="2987125" y="3676665"/>
            <a:ext cx="1912073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120153-031C-4E9F-8A0E-6B02FD1B261F}"/>
              </a:ext>
            </a:extLst>
          </p:cNvPr>
          <p:cNvSpPr/>
          <p:nvPr/>
        </p:nvSpPr>
        <p:spPr>
          <a:xfrm>
            <a:off x="7544336" y="2623605"/>
            <a:ext cx="1912073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FB9F4-9C4A-48BF-A519-2C241A34BC6B}"/>
              </a:ext>
            </a:extLst>
          </p:cNvPr>
          <p:cNvSpPr/>
          <p:nvPr/>
        </p:nvSpPr>
        <p:spPr>
          <a:xfrm>
            <a:off x="2236968" y="2412439"/>
            <a:ext cx="1912073" cy="3139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factorial(1)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D94C55-F0D7-4942-8169-0DAF5305C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5022</TotalTime>
  <Words>363</Words>
  <Application>Microsoft Office PowerPoint</Application>
  <PresentationFormat>Widescreen</PresentationFormat>
  <Paragraphs>77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AvenirNext LT Pro Medium</vt:lpstr>
      <vt:lpstr>Courier New</vt:lpstr>
      <vt:lpstr>Gill Sans MT</vt:lpstr>
      <vt:lpstr>Sagona Book</vt:lpstr>
      <vt:lpstr>Segoe UI Semilight</vt:lpstr>
      <vt:lpstr>ExploreVTI</vt:lpstr>
      <vt:lpstr>Take Home Test II</vt:lpstr>
      <vt:lpstr>Objective</vt:lpstr>
      <vt:lpstr>Factorial</vt:lpstr>
      <vt:lpstr>MIPS Assembly on MARS Simulator</vt:lpstr>
      <vt:lpstr>MIPS Assembly on MARS Simulator</vt:lpstr>
      <vt:lpstr>MIPS Assembly on MARS Simulator</vt:lpstr>
      <vt:lpstr>Intel X86 MS Visual Studio</vt:lpstr>
      <vt:lpstr>Intel X86 MS Visual Studio</vt:lpstr>
      <vt:lpstr>Intel X86 MS Visual Studio</vt:lpstr>
      <vt:lpstr>IntelX86 64-Bit (Linux GDB)</vt:lpstr>
      <vt:lpstr>IntelX86 64-Bit (Linux GDB)</vt:lpstr>
      <vt:lpstr>IntelX86 64-Bit (Linux GDB)</vt:lpstr>
      <vt:lpstr>Execution time for various inputs n</vt:lpstr>
      <vt:lpstr>Execution time for various inputs 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Home Test II</dc:title>
  <dc:creator>Anthony</dc:creator>
  <cp:lastModifiedBy>Anthony</cp:lastModifiedBy>
  <cp:revision>184</cp:revision>
  <dcterms:created xsi:type="dcterms:W3CDTF">2021-04-21T02:52:45Z</dcterms:created>
  <dcterms:modified xsi:type="dcterms:W3CDTF">2021-04-25T00:04:46Z</dcterms:modified>
</cp:coreProperties>
</file>